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0" r:id="rId6"/>
    <p:sldId id="267" r:id="rId7"/>
    <p:sldId id="271" r:id="rId8"/>
    <p:sldId id="262" r:id="rId9"/>
    <p:sldId id="269" r:id="rId10"/>
    <p:sldId id="272" r:id="rId11"/>
    <p:sldId id="270" r:id="rId12"/>
    <p:sldId id="264" r:id="rId13"/>
    <p:sldId id="263" r:id="rId14"/>
    <p:sldId id="265"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72" autoAdjust="0"/>
  </p:normalViewPr>
  <p:slideViewPr>
    <p:cSldViewPr>
      <p:cViewPr varScale="1">
        <p:scale>
          <a:sx n="78" d="100"/>
          <a:sy n="78" d="100"/>
        </p:scale>
        <p:origin x="159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0B86E8-BFAF-4948-9F06-2450D4A2A527}" type="doc">
      <dgm:prSet loTypeId="urn:microsoft.com/office/officeart/2005/8/layout/vList3" loCatId="list" qsTypeId="urn:microsoft.com/office/officeart/2005/8/quickstyle/simple1" qsCatId="simple" csTypeId="urn:microsoft.com/office/officeart/2005/8/colors/colorful1#1" csCatId="colorful" phldr="1"/>
      <dgm:spPr/>
      <dgm:t>
        <a:bodyPr/>
        <a:lstStyle/>
        <a:p>
          <a:endParaRPr lang="en-US"/>
        </a:p>
      </dgm:t>
    </dgm:pt>
    <dgm:pt modelId="{C0723180-3A63-469B-AB67-CCFC3C439BE2}">
      <dgm:prSet phldrT="[Text]" custT="1"/>
      <dgm:spPr/>
      <dgm:t>
        <a:bodyPr/>
        <a:lstStyle/>
        <a:p>
          <a:r>
            <a:rPr lang="mr-IN" sz="1400" b="1" dirty="0">
              <a:latin typeface="Kokila" pitchFamily="34" charset="0"/>
              <a:cs typeface="Kokila" pitchFamily="34" charset="0"/>
            </a:rPr>
            <a:t>श्री.ज्ञानेश्वर किसन सानप</a:t>
          </a:r>
        </a:p>
        <a:p>
          <a:r>
            <a:rPr lang="mr-IN" sz="1400" b="1" dirty="0">
              <a:latin typeface="Kokila" pitchFamily="34" charset="0"/>
              <a:cs typeface="Kokila" pitchFamily="34" charset="0"/>
            </a:rPr>
            <a:t> ( सरपंच )</a:t>
          </a:r>
          <a:endParaRPr lang="en-US" sz="1400" b="1" dirty="0">
            <a:latin typeface="Kokila" pitchFamily="34" charset="0"/>
            <a:cs typeface="Kokila" pitchFamily="34" charset="0"/>
          </a:endParaRPr>
        </a:p>
      </dgm:t>
    </dgm:pt>
    <dgm:pt modelId="{82B01505-5557-4B18-9230-E766DD2B76EF}" type="parTrans" cxnId="{35ED6B19-54FC-46EE-B322-E268E5ACECF7}">
      <dgm:prSet/>
      <dgm:spPr/>
      <dgm:t>
        <a:bodyPr/>
        <a:lstStyle/>
        <a:p>
          <a:endParaRPr lang="en-US"/>
        </a:p>
      </dgm:t>
    </dgm:pt>
    <dgm:pt modelId="{23BE0BB6-8B24-47F6-AD30-44C3C12FED1C}" type="sibTrans" cxnId="{35ED6B19-54FC-46EE-B322-E268E5ACECF7}">
      <dgm:prSet/>
      <dgm:spPr/>
      <dgm:t>
        <a:bodyPr/>
        <a:lstStyle/>
        <a:p>
          <a:endParaRPr lang="en-US"/>
        </a:p>
      </dgm:t>
    </dgm:pt>
    <dgm:pt modelId="{D01244B8-2C03-4608-965B-04689DCEEE31}">
      <dgm:prSet phldrT="[Text]" custT="1"/>
      <dgm:spPr/>
      <dgm:t>
        <a:bodyPr/>
        <a:lstStyle/>
        <a:p>
          <a:r>
            <a:rPr lang="mr-IN" sz="1400" b="1" dirty="0">
              <a:latin typeface="Kokila" pitchFamily="34" charset="0"/>
              <a:cs typeface="Kokila" pitchFamily="34" charset="0"/>
            </a:rPr>
            <a:t>श्री. प्रकाश भागुजी सानप</a:t>
          </a:r>
        </a:p>
        <a:p>
          <a:r>
            <a:rPr lang="mr-IN" sz="1400" b="1" dirty="0">
              <a:latin typeface="Kokila" pitchFamily="34" charset="0"/>
              <a:cs typeface="Kokila" pitchFamily="34" charset="0"/>
            </a:rPr>
            <a:t>(उपसरपंच )</a:t>
          </a:r>
          <a:endParaRPr lang="en-US" sz="1400" b="1" dirty="0">
            <a:latin typeface="Kokila" pitchFamily="34" charset="0"/>
            <a:cs typeface="Kokila" pitchFamily="34" charset="0"/>
          </a:endParaRPr>
        </a:p>
      </dgm:t>
    </dgm:pt>
    <dgm:pt modelId="{61148A11-4A85-4466-828E-5D3E2F62AECF}" type="parTrans" cxnId="{CE9F505B-1332-4B4E-9307-8E78F284DEC1}">
      <dgm:prSet/>
      <dgm:spPr/>
      <dgm:t>
        <a:bodyPr/>
        <a:lstStyle/>
        <a:p>
          <a:endParaRPr lang="en-US"/>
        </a:p>
      </dgm:t>
    </dgm:pt>
    <dgm:pt modelId="{4C0452F4-F7E5-46D6-B6CC-4C405ECED662}" type="sibTrans" cxnId="{CE9F505B-1332-4B4E-9307-8E78F284DEC1}">
      <dgm:prSet/>
      <dgm:spPr/>
      <dgm:t>
        <a:bodyPr/>
        <a:lstStyle/>
        <a:p>
          <a:endParaRPr lang="en-US"/>
        </a:p>
      </dgm:t>
    </dgm:pt>
    <dgm:pt modelId="{BFC2EAFE-8B6F-46FA-884F-10A1C5C0F0E9}">
      <dgm:prSet phldrT="[Text]" custT="1"/>
      <dgm:spPr/>
      <dgm:t>
        <a:bodyPr/>
        <a:lstStyle/>
        <a:p>
          <a:r>
            <a:rPr lang="mr-IN" sz="1400" b="1" dirty="0">
              <a:latin typeface="Kokila" pitchFamily="34" charset="0"/>
              <a:cs typeface="Kokila" pitchFamily="34" charset="0"/>
            </a:rPr>
            <a:t>श्री. रावसाहेब श्रीपत साळवे </a:t>
          </a:r>
        </a:p>
        <a:p>
          <a:r>
            <a:rPr lang="mr-IN" sz="1400" b="1" dirty="0">
              <a:latin typeface="Kokila" pitchFamily="34" charset="0"/>
              <a:cs typeface="Kokila" pitchFamily="34" charset="0"/>
            </a:rPr>
            <a:t>( सदस्य ) </a:t>
          </a:r>
          <a:endParaRPr lang="en-US" sz="1400" b="1" dirty="0">
            <a:latin typeface="Kokila" pitchFamily="34" charset="0"/>
            <a:cs typeface="Kokila" pitchFamily="34" charset="0"/>
          </a:endParaRPr>
        </a:p>
      </dgm:t>
    </dgm:pt>
    <dgm:pt modelId="{ADD1F2A8-475B-457A-AA90-EA9779177515}" type="parTrans" cxnId="{FC3599BA-DA1C-456C-B9D5-EEDB2D54FBA9}">
      <dgm:prSet/>
      <dgm:spPr/>
      <dgm:t>
        <a:bodyPr/>
        <a:lstStyle/>
        <a:p>
          <a:endParaRPr lang="en-US"/>
        </a:p>
      </dgm:t>
    </dgm:pt>
    <dgm:pt modelId="{22989414-A874-4024-A42D-D0BCED1D96C3}" type="sibTrans" cxnId="{FC3599BA-DA1C-456C-B9D5-EEDB2D54FBA9}">
      <dgm:prSet/>
      <dgm:spPr/>
      <dgm:t>
        <a:bodyPr/>
        <a:lstStyle/>
        <a:p>
          <a:endParaRPr lang="en-US"/>
        </a:p>
      </dgm:t>
    </dgm:pt>
    <dgm:pt modelId="{0DDE1AF8-8609-4B27-963A-B36D3B8DF782}">
      <dgm:prSet phldrT="[Text]" custT="1"/>
      <dgm:spPr/>
      <dgm:t>
        <a:bodyPr/>
        <a:lstStyle/>
        <a:p>
          <a:r>
            <a:rPr lang="mr-IN" sz="1400" b="1" dirty="0">
              <a:latin typeface="Kokila" pitchFamily="34" charset="0"/>
              <a:cs typeface="Kokila" pitchFamily="34" charset="0"/>
            </a:rPr>
            <a:t>सौ. झुंबरबाई छबुराव सानप </a:t>
          </a:r>
        </a:p>
        <a:p>
          <a:r>
            <a:rPr lang="mr-IN" sz="1400" b="1" dirty="0">
              <a:latin typeface="Kokila" pitchFamily="34" charset="0"/>
              <a:cs typeface="Kokila" pitchFamily="34" charset="0"/>
            </a:rPr>
            <a:t>सदस्य</a:t>
          </a:r>
          <a:endParaRPr lang="en-US" sz="1400" b="1" dirty="0">
            <a:latin typeface="Kokila" pitchFamily="34" charset="0"/>
            <a:cs typeface="Kokila" pitchFamily="34" charset="0"/>
          </a:endParaRPr>
        </a:p>
      </dgm:t>
    </dgm:pt>
    <dgm:pt modelId="{4CBA5E12-FCC6-4C0D-9E34-BA89C98F7947}" type="parTrans" cxnId="{DCC307DA-92D0-4322-9FBA-41D1935AAA43}">
      <dgm:prSet/>
      <dgm:spPr/>
      <dgm:t>
        <a:bodyPr/>
        <a:lstStyle/>
        <a:p>
          <a:endParaRPr lang="en-US"/>
        </a:p>
      </dgm:t>
    </dgm:pt>
    <dgm:pt modelId="{91222800-5C53-48BF-A1FA-2EA5C96E7AEC}" type="sibTrans" cxnId="{DCC307DA-92D0-4322-9FBA-41D1935AAA43}">
      <dgm:prSet/>
      <dgm:spPr/>
      <dgm:t>
        <a:bodyPr/>
        <a:lstStyle/>
        <a:p>
          <a:endParaRPr lang="en-US"/>
        </a:p>
      </dgm:t>
    </dgm:pt>
    <dgm:pt modelId="{92D1B28B-5508-43EC-B7FB-021B9AB92909}">
      <dgm:prSet phldrT="[Text]" custT="1"/>
      <dgm:spPr/>
      <dgm:t>
        <a:bodyPr/>
        <a:lstStyle/>
        <a:p>
          <a:r>
            <a:rPr lang="mr-IN" sz="1400" b="1" dirty="0">
              <a:latin typeface="Kokila" pitchFamily="34" charset="0"/>
              <a:cs typeface="Kokila" pitchFamily="34" charset="0"/>
            </a:rPr>
            <a:t>सौ. सुरेखा कोंडीराम कांदळकर </a:t>
          </a:r>
        </a:p>
        <a:p>
          <a:r>
            <a:rPr lang="mr-IN" sz="1400" b="1" dirty="0">
              <a:latin typeface="Kokila" pitchFamily="34" charset="0"/>
              <a:cs typeface="Kokila" pitchFamily="34" charset="0"/>
            </a:rPr>
            <a:t>सदस्य</a:t>
          </a:r>
          <a:endParaRPr lang="en-US" sz="1400" b="1" dirty="0">
            <a:latin typeface="Kokila" pitchFamily="34" charset="0"/>
            <a:cs typeface="Kokila" pitchFamily="34" charset="0"/>
          </a:endParaRPr>
        </a:p>
      </dgm:t>
    </dgm:pt>
    <dgm:pt modelId="{46EA7F8E-24A4-4943-AE49-D70F503325F9}" type="parTrans" cxnId="{8E5A1199-3FE4-43C7-B6F4-3276EC2D5688}">
      <dgm:prSet/>
      <dgm:spPr/>
      <dgm:t>
        <a:bodyPr/>
        <a:lstStyle/>
        <a:p>
          <a:endParaRPr lang="en-US"/>
        </a:p>
      </dgm:t>
    </dgm:pt>
    <dgm:pt modelId="{70AA6233-B9DD-43C7-A035-2A5DDA5483C4}" type="sibTrans" cxnId="{8E5A1199-3FE4-43C7-B6F4-3276EC2D5688}">
      <dgm:prSet/>
      <dgm:spPr/>
      <dgm:t>
        <a:bodyPr/>
        <a:lstStyle/>
        <a:p>
          <a:endParaRPr lang="en-US"/>
        </a:p>
      </dgm:t>
    </dgm:pt>
    <dgm:pt modelId="{48B32F02-3663-40EF-9E9D-85278EA5453A}">
      <dgm:prSet phldrT="[Text]" custT="1"/>
      <dgm:spPr/>
      <dgm:t>
        <a:bodyPr/>
        <a:lstStyle/>
        <a:p>
          <a:r>
            <a:rPr lang="mr-IN" sz="1400" b="1" dirty="0">
              <a:latin typeface="Kokila" pitchFamily="34" charset="0"/>
              <a:cs typeface="Kokila" pitchFamily="34" charset="0"/>
            </a:rPr>
            <a:t>सौ. मंदाबाई जयराम सानप</a:t>
          </a:r>
        </a:p>
        <a:p>
          <a:r>
            <a:rPr lang="mr-IN" sz="1400" b="1" dirty="0">
              <a:latin typeface="Kokila" pitchFamily="34" charset="0"/>
              <a:cs typeface="Kokila" pitchFamily="34" charset="0"/>
            </a:rPr>
            <a:t>सदस्य</a:t>
          </a:r>
          <a:endParaRPr lang="en-US" sz="1400" b="1" dirty="0">
            <a:latin typeface="Kokila" pitchFamily="34" charset="0"/>
            <a:cs typeface="Kokila" pitchFamily="34" charset="0"/>
          </a:endParaRPr>
        </a:p>
      </dgm:t>
    </dgm:pt>
    <dgm:pt modelId="{DF96C58F-5533-4D0C-8775-F8A4F389FEE3}" type="parTrans" cxnId="{5CD89C65-3FC9-40F3-8A0B-BD50B1DF2D3D}">
      <dgm:prSet/>
      <dgm:spPr/>
      <dgm:t>
        <a:bodyPr/>
        <a:lstStyle/>
        <a:p>
          <a:endParaRPr lang="en-US"/>
        </a:p>
      </dgm:t>
    </dgm:pt>
    <dgm:pt modelId="{0D8CD0E8-DD24-4F56-92B3-B33B94ED8170}" type="sibTrans" cxnId="{5CD89C65-3FC9-40F3-8A0B-BD50B1DF2D3D}">
      <dgm:prSet/>
      <dgm:spPr/>
      <dgm:t>
        <a:bodyPr/>
        <a:lstStyle/>
        <a:p>
          <a:endParaRPr lang="en-US"/>
        </a:p>
      </dgm:t>
    </dgm:pt>
    <dgm:pt modelId="{E79404FF-C7EF-4992-B44A-DCDD74109F8D}">
      <dgm:prSet phldrT="[Text]" custT="1"/>
      <dgm:spPr/>
      <dgm:t>
        <a:bodyPr/>
        <a:lstStyle/>
        <a:p>
          <a:r>
            <a:rPr lang="mr-IN" sz="1400" b="1" dirty="0">
              <a:latin typeface="Kokila" pitchFamily="34" charset="0"/>
              <a:cs typeface="Kokila" pitchFamily="34" charset="0"/>
            </a:rPr>
            <a:t>सौ.लता दिनकर गायकवाड</a:t>
          </a:r>
        </a:p>
        <a:p>
          <a:r>
            <a:rPr lang="mr-IN" sz="1400" b="1" dirty="0">
              <a:latin typeface="Kokila" pitchFamily="34" charset="0"/>
              <a:cs typeface="Kokila" pitchFamily="34" charset="0"/>
            </a:rPr>
            <a:t>सदस्य </a:t>
          </a:r>
          <a:endParaRPr lang="en-US" sz="1400" b="1" dirty="0">
            <a:latin typeface="Kokila" pitchFamily="34" charset="0"/>
            <a:cs typeface="Kokila" pitchFamily="34" charset="0"/>
          </a:endParaRPr>
        </a:p>
      </dgm:t>
    </dgm:pt>
    <dgm:pt modelId="{C5830DB8-A959-41B7-A5CF-223BBAE69C6A}" type="parTrans" cxnId="{11085342-F668-47DF-9017-EF9E2890935A}">
      <dgm:prSet/>
      <dgm:spPr/>
      <dgm:t>
        <a:bodyPr/>
        <a:lstStyle/>
        <a:p>
          <a:endParaRPr lang="en-US"/>
        </a:p>
      </dgm:t>
    </dgm:pt>
    <dgm:pt modelId="{0EC227B1-C004-469E-ABCC-907A7EA012D8}" type="sibTrans" cxnId="{11085342-F668-47DF-9017-EF9E2890935A}">
      <dgm:prSet/>
      <dgm:spPr/>
      <dgm:t>
        <a:bodyPr/>
        <a:lstStyle/>
        <a:p>
          <a:endParaRPr lang="en-US"/>
        </a:p>
      </dgm:t>
    </dgm:pt>
    <dgm:pt modelId="{48496038-699D-4033-A297-CAF064783025}" type="pres">
      <dgm:prSet presAssocID="{EE0B86E8-BFAF-4948-9F06-2450D4A2A527}" presName="linearFlow" presStyleCnt="0">
        <dgm:presLayoutVars>
          <dgm:dir/>
          <dgm:resizeHandles val="exact"/>
        </dgm:presLayoutVars>
      </dgm:prSet>
      <dgm:spPr/>
    </dgm:pt>
    <dgm:pt modelId="{FB096500-EDF2-4FB4-BA65-ACB30E10F66D}" type="pres">
      <dgm:prSet presAssocID="{C0723180-3A63-469B-AB67-CCFC3C439BE2}" presName="composite" presStyleCnt="0"/>
      <dgm:spPr/>
    </dgm:pt>
    <dgm:pt modelId="{56406B7E-3E06-4EB5-8008-07E03B3250AC}" type="pres">
      <dgm:prSet presAssocID="{C0723180-3A63-469B-AB67-CCFC3C439BE2}" presName="imgShp" presStyleLbl="fgImgPlace1" presStyleIdx="0" presStyleCnt="7"/>
      <dgm:spPr>
        <a:blipFill rotWithShape="0">
          <a:blip xmlns:r="http://schemas.openxmlformats.org/officeDocument/2006/relationships" r:embed="rId1"/>
          <a:stretch>
            <a:fillRect/>
          </a:stretch>
        </a:blipFill>
      </dgm:spPr>
    </dgm:pt>
    <dgm:pt modelId="{ABAA6CB2-5C4C-44A1-A37B-21B0DE874164}" type="pres">
      <dgm:prSet presAssocID="{C0723180-3A63-469B-AB67-CCFC3C439BE2}" presName="txShp" presStyleLbl="node1" presStyleIdx="0" presStyleCnt="7">
        <dgm:presLayoutVars>
          <dgm:bulletEnabled val="1"/>
        </dgm:presLayoutVars>
      </dgm:prSet>
      <dgm:spPr/>
    </dgm:pt>
    <dgm:pt modelId="{196EEFA4-4519-4953-BE30-E046BF1EB4F5}" type="pres">
      <dgm:prSet presAssocID="{23BE0BB6-8B24-47F6-AD30-44C3C12FED1C}" presName="spacing" presStyleCnt="0"/>
      <dgm:spPr/>
    </dgm:pt>
    <dgm:pt modelId="{D65B7F00-04FF-4282-997A-BCB4D388F64F}" type="pres">
      <dgm:prSet presAssocID="{D01244B8-2C03-4608-965B-04689DCEEE31}" presName="composite" presStyleCnt="0"/>
      <dgm:spPr/>
    </dgm:pt>
    <dgm:pt modelId="{B805D6C2-AAFD-46B5-BF8F-842D2B6EAD08}" type="pres">
      <dgm:prSet presAssocID="{D01244B8-2C03-4608-965B-04689DCEEE31}" presName="imgShp" presStyleLbl="fgImgPlace1" presStyleIdx="1" presStyleCnt="7"/>
      <dgm:spPr>
        <a:blipFill rotWithShape="0">
          <a:blip xmlns:r="http://schemas.openxmlformats.org/officeDocument/2006/relationships" r:embed="rId2"/>
          <a:stretch>
            <a:fillRect/>
          </a:stretch>
        </a:blipFill>
      </dgm:spPr>
    </dgm:pt>
    <dgm:pt modelId="{826D7BFF-BF37-40EE-A5BF-F54CF823F2D8}" type="pres">
      <dgm:prSet presAssocID="{D01244B8-2C03-4608-965B-04689DCEEE31}" presName="txShp" presStyleLbl="node1" presStyleIdx="1" presStyleCnt="7">
        <dgm:presLayoutVars>
          <dgm:bulletEnabled val="1"/>
        </dgm:presLayoutVars>
      </dgm:prSet>
      <dgm:spPr/>
    </dgm:pt>
    <dgm:pt modelId="{4180C66B-63C0-4042-87D3-16CA7EDC3E14}" type="pres">
      <dgm:prSet presAssocID="{4C0452F4-F7E5-46D6-B6CC-4C405ECED662}" presName="spacing" presStyleCnt="0"/>
      <dgm:spPr/>
    </dgm:pt>
    <dgm:pt modelId="{5EB4E012-59C8-41D5-A616-432F22E47F11}" type="pres">
      <dgm:prSet presAssocID="{BFC2EAFE-8B6F-46FA-884F-10A1C5C0F0E9}" presName="composite" presStyleCnt="0"/>
      <dgm:spPr/>
    </dgm:pt>
    <dgm:pt modelId="{83EB332F-2E8B-4D8F-82EB-49B069C53F58}" type="pres">
      <dgm:prSet presAssocID="{BFC2EAFE-8B6F-46FA-884F-10A1C5C0F0E9}" presName="imgShp" presStyleLbl="fgImgPlace1" presStyleIdx="2" presStyleCnt="7"/>
      <dgm:spPr>
        <a:blipFill rotWithShape="0">
          <a:blip xmlns:r="http://schemas.openxmlformats.org/officeDocument/2006/relationships" r:embed="rId3"/>
          <a:stretch>
            <a:fillRect/>
          </a:stretch>
        </a:blipFill>
      </dgm:spPr>
    </dgm:pt>
    <dgm:pt modelId="{2AC75B2C-7A56-49F6-A786-65421DE67011}" type="pres">
      <dgm:prSet presAssocID="{BFC2EAFE-8B6F-46FA-884F-10A1C5C0F0E9}" presName="txShp" presStyleLbl="node1" presStyleIdx="2" presStyleCnt="7">
        <dgm:presLayoutVars>
          <dgm:bulletEnabled val="1"/>
        </dgm:presLayoutVars>
      </dgm:prSet>
      <dgm:spPr/>
    </dgm:pt>
    <dgm:pt modelId="{BE857FA4-1774-4F19-8623-304EFE2DCA0E}" type="pres">
      <dgm:prSet presAssocID="{22989414-A874-4024-A42D-D0BCED1D96C3}" presName="spacing" presStyleCnt="0"/>
      <dgm:spPr/>
    </dgm:pt>
    <dgm:pt modelId="{13B44E9F-BCAA-4223-B27C-D87A4AA89802}" type="pres">
      <dgm:prSet presAssocID="{0DDE1AF8-8609-4B27-963A-B36D3B8DF782}" presName="composite" presStyleCnt="0"/>
      <dgm:spPr/>
    </dgm:pt>
    <dgm:pt modelId="{E8FFCBE9-AB4A-4945-89F0-724B6DD356A2}" type="pres">
      <dgm:prSet presAssocID="{0DDE1AF8-8609-4B27-963A-B36D3B8DF782}" presName="imgShp" presStyleLbl="fgImgPlace1" presStyleIdx="3" presStyleCnt="7"/>
      <dgm:spPr>
        <a:blipFill rotWithShape="0">
          <a:blip xmlns:r="http://schemas.openxmlformats.org/officeDocument/2006/relationships" r:embed="rId3"/>
          <a:stretch>
            <a:fillRect/>
          </a:stretch>
        </a:blipFill>
      </dgm:spPr>
    </dgm:pt>
    <dgm:pt modelId="{D9A36672-5664-49F9-B5F7-28D5BDA17DFA}" type="pres">
      <dgm:prSet presAssocID="{0DDE1AF8-8609-4B27-963A-B36D3B8DF782}" presName="txShp" presStyleLbl="node1" presStyleIdx="3" presStyleCnt="7">
        <dgm:presLayoutVars>
          <dgm:bulletEnabled val="1"/>
        </dgm:presLayoutVars>
      </dgm:prSet>
      <dgm:spPr/>
    </dgm:pt>
    <dgm:pt modelId="{E1285DC0-EA27-4919-9580-7BC2DC807229}" type="pres">
      <dgm:prSet presAssocID="{91222800-5C53-48BF-A1FA-2EA5C96E7AEC}" presName="spacing" presStyleCnt="0"/>
      <dgm:spPr/>
    </dgm:pt>
    <dgm:pt modelId="{8FC7C251-4449-4B72-BF3B-5CE88A1FA9D1}" type="pres">
      <dgm:prSet presAssocID="{92D1B28B-5508-43EC-B7FB-021B9AB92909}" presName="composite" presStyleCnt="0"/>
      <dgm:spPr/>
    </dgm:pt>
    <dgm:pt modelId="{915743EF-2AD1-409D-B4A9-2EC8A543EAF9}" type="pres">
      <dgm:prSet presAssocID="{92D1B28B-5508-43EC-B7FB-021B9AB92909}" presName="imgShp" presStyleLbl="fgImgPlace1" presStyleIdx="4" presStyleCnt="7"/>
      <dgm:spPr>
        <a:blipFill rotWithShape="0">
          <a:blip xmlns:r="http://schemas.openxmlformats.org/officeDocument/2006/relationships" r:embed="rId4"/>
          <a:stretch>
            <a:fillRect/>
          </a:stretch>
        </a:blipFill>
      </dgm:spPr>
    </dgm:pt>
    <dgm:pt modelId="{354CDDCB-4140-4982-A1DB-957B88EB093B}" type="pres">
      <dgm:prSet presAssocID="{92D1B28B-5508-43EC-B7FB-021B9AB92909}" presName="txShp" presStyleLbl="node1" presStyleIdx="4" presStyleCnt="7">
        <dgm:presLayoutVars>
          <dgm:bulletEnabled val="1"/>
        </dgm:presLayoutVars>
      </dgm:prSet>
      <dgm:spPr/>
    </dgm:pt>
    <dgm:pt modelId="{1A49E5F1-618C-4923-B05C-E4F08F439AD6}" type="pres">
      <dgm:prSet presAssocID="{70AA6233-B9DD-43C7-A035-2A5DDA5483C4}" presName="spacing" presStyleCnt="0"/>
      <dgm:spPr/>
    </dgm:pt>
    <dgm:pt modelId="{A63A208C-B153-48E6-B6A4-E906032896C4}" type="pres">
      <dgm:prSet presAssocID="{48B32F02-3663-40EF-9E9D-85278EA5453A}" presName="composite" presStyleCnt="0"/>
      <dgm:spPr/>
    </dgm:pt>
    <dgm:pt modelId="{D6BE7435-659E-4D75-B279-1802077CBDA4}" type="pres">
      <dgm:prSet presAssocID="{48B32F02-3663-40EF-9E9D-85278EA5453A}" presName="imgShp" presStyleLbl="fgImgPlace1" presStyleIdx="5" presStyleCnt="7"/>
      <dgm:spPr>
        <a:blipFill rotWithShape="0">
          <a:blip xmlns:r="http://schemas.openxmlformats.org/officeDocument/2006/relationships" r:embed="rId5"/>
          <a:stretch>
            <a:fillRect/>
          </a:stretch>
        </a:blipFill>
      </dgm:spPr>
    </dgm:pt>
    <dgm:pt modelId="{8FC58AC3-64F8-4301-BE82-45D98EE42792}" type="pres">
      <dgm:prSet presAssocID="{48B32F02-3663-40EF-9E9D-85278EA5453A}" presName="txShp" presStyleLbl="node1" presStyleIdx="5" presStyleCnt="7">
        <dgm:presLayoutVars>
          <dgm:bulletEnabled val="1"/>
        </dgm:presLayoutVars>
      </dgm:prSet>
      <dgm:spPr/>
    </dgm:pt>
    <dgm:pt modelId="{4FAF4AB3-1BCF-4F96-A3B9-74416C31552D}" type="pres">
      <dgm:prSet presAssocID="{0D8CD0E8-DD24-4F56-92B3-B33B94ED8170}" presName="spacing" presStyleCnt="0"/>
      <dgm:spPr/>
    </dgm:pt>
    <dgm:pt modelId="{3F1289E3-5DED-4339-A2FD-D69E807D5567}" type="pres">
      <dgm:prSet presAssocID="{E79404FF-C7EF-4992-B44A-DCDD74109F8D}" presName="composite" presStyleCnt="0"/>
      <dgm:spPr/>
    </dgm:pt>
    <dgm:pt modelId="{320F5134-DC59-4F69-8220-A588D1BC81B7}" type="pres">
      <dgm:prSet presAssocID="{E79404FF-C7EF-4992-B44A-DCDD74109F8D}" presName="imgShp" presStyleLbl="fgImgPlace1" presStyleIdx="6" presStyleCnt="7"/>
      <dgm:spPr>
        <a:blipFill rotWithShape="0">
          <a:blip xmlns:r="http://schemas.openxmlformats.org/officeDocument/2006/relationships" r:embed="rId6"/>
          <a:stretch>
            <a:fillRect/>
          </a:stretch>
        </a:blipFill>
      </dgm:spPr>
    </dgm:pt>
    <dgm:pt modelId="{FBEF84D1-4B24-405B-8E63-A823DB4AC58E}" type="pres">
      <dgm:prSet presAssocID="{E79404FF-C7EF-4992-B44A-DCDD74109F8D}" presName="txShp" presStyleLbl="node1" presStyleIdx="6" presStyleCnt="7">
        <dgm:presLayoutVars>
          <dgm:bulletEnabled val="1"/>
        </dgm:presLayoutVars>
      </dgm:prSet>
      <dgm:spPr/>
    </dgm:pt>
  </dgm:ptLst>
  <dgm:cxnLst>
    <dgm:cxn modelId="{35ED6B19-54FC-46EE-B322-E268E5ACECF7}" srcId="{EE0B86E8-BFAF-4948-9F06-2450D4A2A527}" destId="{C0723180-3A63-469B-AB67-CCFC3C439BE2}" srcOrd="0" destOrd="0" parTransId="{82B01505-5557-4B18-9230-E766DD2B76EF}" sibTransId="{23BE0BB6-8B24-47F6-AD30-44C3C12FED1C}"/>
    <dgm:cxn modelId="{CE9F505B-1332-4B4E-9307-8E78F284DEC1}" srcId="{EE0B86E8-BFAF-4948-9F06-2450D4A2A527}" destId="{D01244B8-2C03-4608-965B-04689DCEEE31}" srcOrd="1" destOrd="0" parTransId="{61148A11-4A85-4466-828E-5D3E2F62AECF}" sibTransId="{4C0452F4-F7E5-46D6-B6CC-4C405ECED662}"/>
    <dgm:cxn modelId="{11085342-F668-47DF-9017-EF9E2890935A}" srcId="{EE0B86E8-BFAF-4948-9F06-2450D4A2A527}" destId="{E79404FF-C7EF-4992-B44A-DCDD74109F8D}" srcOrd="6" destOrd="0" parTransId="{C5830DB8-A959-41B7-A5CF-223BBAE69C6A}" sibTransId="{0EC227B1-C004-469E-ABCC-907A7EA012D8}"/>
    <dgm:cxn modelId="{5CD89C65-3FC9-40F3-8A0B-BD50B1DF2D3D}" srcId="{EE0B86E8-BFAF-4948-9F06-2450D4A2A527}" destId="{48B32F02-3663-40EF-9E9D-85278EA5453A}" srcOrd="5" destOrd="0" parTransId="{DF96C58F-5533-4D0C-8775-F8A4F389FEE3}" sibTransId="{0D8CD0E8-DD24-4F56-92B3-B33B94ED8170}"/>
    <dgm:cxn modelId="{3A67564B-D123-4DFD-86BE-86C7A948B26B}" type="presOf" srcId="{92D1B28B-5508-43EC-B7FB-021B9AB92909}" destId="{354CDDCB-4140-4982-A1DB-957B88EB093B}" srcOrd="0" destOrd="0" presId="urn:microsoft.com/office/officeart/2005/8/layout/vList3"/>
    <dgm:cxn modelId="{83A5CC50-E753-4034-AE78-9BA244D99566}" type="presOf" srcId="{48B32F02-3663-40EF-9E9D-85278EA5453A}" destId="{8FC58AC3-64F8-4301-BE82-45D98EE42792}" srcOrd="0" destOrd="0" presId="urn:microsoft.com/office/officeart/2005/8/layout/vList3"/>
    <dgm:cxn modelId="{8E5A1199-3FE4-43C7-B6F4-3276EC2D5688}" srcId="{EE0B86E8-BFAF-4948-9F06-2450D4A2A527}" destId="{92D1B28B-5508-43EC-B7FB-021B9AB92909}" srcOrd="4" destOrd="0" parTransId="{46EA7F8E-24A4-4943-AE49-D70F503325F9}" sibTransId="{70AA6233-B9DD-43C7-A035-2A5DDA5483C4}"/>
    <dgm:cxn modelId="{89C3D2A5-0E47-4302-8888-8E4756A37FC5}" type="presOf" srcId="{0DDE1AF8-8609-4B27-963A-B36D3B8DF782}" destId="{D9A36672-5664-49F9-B5F7-28D5BDA17DFA}" srcOrd="0" destOrd="0" presId="urn:microsoft.com/office/officeart/2005/8/layout/vList3"/>
    <dgm:cxn modelId="{07996FB3-6F48-4DB7-9022-EDFE03E96503}" type="presOf" srcId="{E79404FF-C7EF-4992-B44A-DCDD74109F8D}" destId="{FBEF84D1-4B24-405B-8E63-A823DB4AC58E}" srcOrd="0" destOrd="0" presId="urn:microsoft.com/office/officeart/2005/8/layout/vList3"/>
    <dgm:cxn modelId="{42D4B5B9-A75D-40D0-9FBC-D5944076644F}" type="presOf" srcId="{C0723180-3A63-469B-AB67-CCFC3C439BE2}" destId="{ABAA6CB2-5C4C-44A1-A37B-21B0DE874164}" srcOrd="0" destOrd="0" presId="urn:microsoft.com/office/officeart/2005/8/layout/vList3"/>
    <dgm:cxn modelId="{FC3599BA-DA1C-456C-B9D5-EEDB2D54FBA9}" srcId="{EE0B86E8-BFAF-4948-9F06-2450D4A2A527}" destId="{BFC2EAFE-8B6F-46FA-884F-10A1C5C0F0E9}" srcOrd="2" destOrd="0" parTransId="{ADD1F2A8-475B-457A-AA90-EA9779177515}" sibTransId="{22989414-A874-4024-A42D-D0BCED1D96C3}"/>
    <dgm:cxn modelId="{A6B6C1C3-B6E6-41D3-9F9B-F394D6BAF60D}" type="presOf" srcId="{EE0B86E8-BFAF-4948-9F06-2450D4A2A527}" destId="{48496038-699D-4033-A297-CAF064783025}" srcOrd="0" destOrd="0" presId="urn:microsoft.com/office/officeart/2005/8/layout/vList3"/>
    <dgm:cxn modelId="{422EB0D7-3194-433D-9AFB-4F2201365473}" type="presOf" srcId="{D01244B8-2C03-4608-965B-04689DCEEE31}" destId="{826D7BFF-BF37-40EE-A5BF-F54CF823F2D8}" srcOrd="0" destOrd="0" presId="urn:microsoft.com/office/officeart/2005/8/layout/vList3"/>
    <dgm:cxn modelId="{DCC307DA-92D0-4322-9FBA-41D1935AAA43}" srcId="{EE0B86E8-BFAF-4948-9F06-2450D4A2A527}" destId="{0DDE1AF8-8609-4B27-963A-B36D3B8DF782}" srcOrd="3" destOrd="0" parTransId="{4CBA5E12-FCC6-4C0D-9E34-BA89C98F7947}" sibTransId="{91222800-5C53-48BF-A1FA-2EA5C96E7AEC}"/>
    <dgm:cxn modelId="{726AD1E0-D457-4E4A-834D-6E9BCC5AD07A}" type="presOf" srcId="{BFC2EAFE-8B6F-46FA-884F-10A1C5C0F0E9}" destId="{2AC75B2C-7A56-49F6-A786-65421DE67011}" srcOrd="0" destOrd="0" presId="urn:microsoft.com/office/officeart/2005/8/layout/vList3"/>
    <dgm:cxn modelId="{11D44BAD-639A-44D3-8D07-C0CD6A3036BD}" type="presParOf" srcId="{48496038-699D-4033-A297-CAF064783025}" destId="{FB096500-EDF2-4FB4-BA65-ACB30E10F66D}" srcOrd="0" destOrd="0" presId="urn:microsoft.com/office/officeart/2005/8/layout/vList3"/>
    <dgm:cxn modelId="{DA940BB7-5656-4BB6-B87A-931450C0593F}" type="presParOf" srcId="{FB096500-EDF2-4FB4-BA65-ACB30E10F66D}" destId="{56406B7E-3E06-4EB5-8008-07E03B3250AC}" srcOrd="0" destOrd="0" presId="urn:microsoft.com/office/officeart/2005/8/layout/vList3"/>
    <dgm:cxn modelId="{28B72123-5A2F-499D-82EE-BA59E221B3A3}" type="presParOf" srcId="{FB096500-EDF2-4FB4-BA65-ACB30E10F66D}" destId="{ABAA6CB2-5C4C-44A1-A37B-21B0DE874164}" srcOrd="1" destOrd="0" presId="urn:microsoft.com/office/officeart/2005/8/layout/vList3"/>
    <dgm:cxn modelId="{63024857-6F07-40C2-9498-733FC6E08200}" type="presParOf" srcId="{48496038-699D-4033-A297-CAF064783025}" destId="{196EEFA4-4519-4953-BE30-E046BF1EB4F5}" srcOrd="1" destOrd="0" presId="urn:microsoft.com/office/officeart/2005/8/layout/vList3"/>
    <dgm:cxn modelId="{1D3A59D6-22B4-4FAC-B50A-6065BA243010}" type="presParOf" srcId="{48496038-699D-4033-A297-CAF064783025}" destId="{D65B7F00-04FF-4282-997A-BCB4D388F64F}" srcOrd="2" destOrd="0" presId="urn:microsoft.com/office/officeart/2005/8/layout/vList3"/>
    <dgm:cxn modelId="{6F3B4445-4456-475F-B974-9503F8B9444C}" type="presParOf" srcId="{D65B7F00-04FF-4282-997A-BCB4D388F64F}" destId="{B805D6C2-AAFD-46B5-BF8F-842D2B6EAD08}" srcOrd="0" destOrd="0" presId="urn:microsoft.com/office/officeart/2005/8/layout/vList3"/>
    <dgm:cxn modelId="{C7C4444E-D988-404E-BA03-AFB499290962}" type="presParOf" srcId="{D65B7F00-04FF-4282-997A-BCB4D388F64F}" destId="{826D7BFF-BF37-40EE-A5BF-F54CF823F2D8}" srcOrd="1" destOrd="0" presId="urn:microsoft.com/office/officeart/2005/8/layout/vList3"/>
    <dgm:cxn modelId="{531835AB-0639-4833-A808-6D736C68646E}" type="presParOf" srcId="{48496038-699D-4033-A297-CAF064783025}" destId="{4180C66B-63C0-4042-87D3-16CA7EDC3E14}" srcOrd="3" destOrd="0" presId="urn:microsoft.com/office/officeart/2005/8/layout/vList3"/>
    <dgm:cxn modelId="{33119C91-230B-474F-AD4F-D63F4DD27679}" type="presParOf" srcId="{48496038-699D-4033-A297-CAF064783025}" destId="{5EB4E012-59C8-41D5-A616-432F22E47F11}" srcOrd="4" destOrd="0" presId="urn:microsoft.com/office/officeart/2005/8/layout/vList3"/>
    <dgm:cxn modelId="{220A42EF-DE50-437E-844E-6499CFD3A090}" type="presParOf" srcId="{5EB4E012-59C8-41D5-A616-432F22E47F11}" destId="{83EB332F-2E8B-4D8F-82EB-49B069C53F58}" srcOrd="0" destOrd="0" presId="urn:microsoft.com/office/officeart/2005/8/layout/vList3"/>
    <dgm:cxn modelId="{3FE7BD28-E9BF-42FD-95DF-C7CE32F48BDE}" type="presParOf" srcId="{5EB4E012-59C8-41D5-A616-432F22E47F11}" destId="{2AC75B2C-7A56-49F6-A786-65421DE67011}" srcOrd="1" destOrd="0" presId="urn:microsoft.com/office/officeart/2005/8/layout/vList3"/>
    <dgm:cxn modelId="{AAB237AE-1F1D-4A9B-AF96-58484DC0C1BC}" type="presParOf" srcId="{48496038-699D-4033-A297-CAF064783025}" destId="{BE857FA4-1774-4F19-8623-304EFE2DCA0E}" srcOrd="5" destOrd="0" presId="urn:microsoft.com/office/officeart/2005/8/layout/vList3"/>
    <dgm:cxn modelId="{69A1EDC0-80E3-40E6-BE8F-55DC6D6D3991}" type="presParOf" srcId="{48496038-699D-4033-A297-CAF064783025}" destId="{13B44E9F-BCAA-4223-B27C-D87A4AA89802}" srcOrd="6" destOrd="0" presId="urn:microsoft.com/office/officeart/2005/8/layout/vList3"/>
    <dgm:cxn modelId="{AC01CA05-F4A7-46C7-BAEF-674DA6ED76A2}" type="presParOf" srcId="{13B44E9F-BCAA-4223-B27C-D87A4AA89802}" destId="{E8FFCBE9-AB4A-4945-89F0-724B6DD356A2}" srcOrd="0" destOrd="0" presId="urn:microsoft.com/office/officeart/2005/8/layout/vList3"/>
    <dgm:cxn modelId="{4991DEB7-71EC-4734-8311-A7A7495F362E}" type="presParOf" srcId="{13B44E9F-BCAA-4223-B27C-D87A4AA89802}" destId="{D9A36672-5664-49F9-B5F7-28D5BDA17DFA}" srcOrd="1" destOrd="0" presId="urn:microsoft.com/office/officeart/2005/8/layout/vList3"/>
    <dgm:cxn modelId="{47546634-D6EF-403E-B093-4492C81EB244}" type="presParOf" srcId="{48496038-699D-4033-A297-CAF064783025}" destId="{E1285DC0-EA27-4919-9580-7BC2DC807229}" srcOrd="7" destOrd="0" presId="urn:microsoft.com/office/officeart/2005/8/layout/vList3"/>
    <dgm:cxn modelId="{CA873AC4-1672-4E08-BFA9-04ACB2FFDD38}" type="presParOf" srcId="{48496038-699D-4033-A297-CAF064783025}" destId="{8FC7C251-4449-4B72-BF3B-5CE88A1FA9D1}" srcOrd="8" destOrd="0" presId="urn:microsoft.com/office/officeart/2005/8/layout/vList3"/>
    <dgm:cxn modelId="{7C2BC051-E7A9-40EA-9C87-1F7F1E8A6923}" type="presParOf" srcId="{8FC7C251-4449-4B72-BF3B-5CE88A1FA9D1}" destId="{915743EF-2AD1-409D-B4A9-2EC8A543EAF9}" srcOrd="0" destOrd="0" presId="urn:microsoft.com/office/officeart/2005/8/layout/vList3"/>
    <dgm:cxn modelId="{13730352-45A4-4687-A17A-506A72BE3085}" type="presParOf" srcId="{8FC7C251-4449-4B72-BF3B-5CE88A1FA9D1}" destId="{354CDDCB-4140-4982-A1DB-957B88EB093B}" srcOrd="1" destOrd="0" presId="urn:microsoft.com/office/officeart/2005/8/layout/vList3"/>
    <dgm:cxn modelId="{9F4CC066-D713-4D6E-8F92-9A69E90C016F}" type="presParOf" srcId="{48496038-699D-4033-A297-CAF064783025}" destId="{1A49E5F1-618C-4923-B05C-E4F08F439AD6}" srcOrd="9" destOrd="0" presId="urn:microsoft.com/office/officeart/2005/8/layout/vList3"/>
    <dgm:cxn modelId="{FC1ABF09-993E-4E18-AF20-34C65C8F122E}" type="presParOf" srcId="{48496038-699D-4033-A297-CAF064783025}" destId="{A63A208C-B153-48E6-B6A4-E906032896C4}" srcOrd="10" destOrd="0" presId="urn:microsoft.com/office/officeart/2005/8/layout/vList3"/>
    <dgm:cxn modelId="{AC7FA549-A336-465F-8A25-83B5172705A3}" type="presParOf" srcId="{A63A208C-B153-48E6-B6A4-E906032896C4}" destId="{D6BE7435-659E-4D75-B279-1802077CBDA4}" srcOrd="0" destOrd="0" presId="urn:microsoft.com/office/officeart/2005/8/layout/vList3"/>
    <dgm:cxn modelId="{DAD11622-426F-4943-86C8-73F9A73518B4}" type="presParOf" srcId="{A63A208C-B153-48E6-B6A4-E906032896C4}" destId="{8FC58AC3-64F8-4301-BE82-45D98EE42792}" srcOrd="1" destOrd="0" presId="urn:microsoft.com/office/officeart/2005/8/layout/vList3"/>
    <dgm:cxn modelId="{8A615383-528C-4B89-AA83-2508AD75DF75}" type="presParOf" srcId="{48496038-699D-4033-A297-CAF064783025}" destId="{4FAF4AB3-1BCF-4F96-A3B9-74416C31552D}" srcOrd="11" destOrd="0" presId="urn:microsoft.com/office/officeart/2005/8/layout/vList3"/>
    <dgm:cxn modelId="{CB47A1E6-C3A6-4447-9676-EB41A3B1CCEF}" type="presParOf" srcId="{48496038-699D-4033-A297-CAF064783025}" destId="{3F1289E3-5DED-4339-A2FD-D69E807D5567}" srcOrd="12" destOrd="0" presId="urn:microsoft.com/office/officeart/2005/8/layout/vList3"/>
    <dgm:cxn modelId="{77EFD646-E110-47DA-B57F-D02A5BAE2353}" type="presParOf" srcId="{3F1289E3-5DED-4339-A2FD-D69E807D5567}" destId="{320F5134-DC59-4F69-8220-A588D1BC81B7}" srcOrd="0" destOrd="0" presId="urn:microsoft.com/office/officeart/2005/8/layout/vList3"/>
    <dgm:cxn modelId="{6B7F429C-76C8-46EB-9B9D-C4810132AA67}" type="presParOf" srcId="{3F1289E3-5DED-4339-A2FD-D69E807D5567}" destId="{FBEF84D1-4B24-405B-8E63-A823DB4AC58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A6CB2-5C4C-44A1-A37B-21B0DE874164}">
      <dsp:nvSpPr>
        <dsp:cNvPr id="0" name=""/>
        <dsp:cNvSpPr/>
      </dsp:nvSpPr>
      <dsp:spPr>
        <a:xfrm rot="10800000">
          <a:off x="1102684" y="74"/>
          <a:ext cx="3749802" cy="632740"/>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021" tIns="53340" rIns="99568" bIns="53340" numCol="1" spcCol="1270" anchor="ctr" anchorCtr="0">
          <a:noAutofit/>
        </a:bodyPr>
        <a:lstStyle/>
        <a:p>
          <a:pPr marL="0" lvl="0" indent="0" algn="ctr" defTabSz="622300">
            <a:lnSpc>
              <a:spcPct val="90000"/>
            </a:lnSpc>
            <a:spcBef>
              <a:spcPct val="0"/>
            </a:spcBef>
            <a:spcAft>
              <a:spcPct val="35000"/>
            </a:spcAft>
            <a:buNone/>
          </a:pPr>
          <a:r>
            <a:rPr lang="mr-IN" sz="1400" b="1" kern="1200" dirty="0">
              <a:latin typeface="Kokila" pitchFamily="34" charset="0"/>
              <a:cs typeface="Kokila" pitchFamily="34" charset="0"/>
            </a:rPr>
            <a:t>श्री.ज्ञानेश्वर किसन सानप</a:t>
          </a:r>
        </a:p>
        <a:p>
          <a:pPr marL="0" lvl="0" indent="0" algn="ctr" defTabSz="622300">
            <a:lnSpc>
              <a:spcPct val="90000"/>
            </a:lnSpc>
            <a:spcBef>
              <a:spcPct val="0"/>
            </a:spcBef>
            <a:spcAft>
              <a:spcPct val="35000"/>
            </a:spcAft>
            <a:buNone/>
          </a:pPr>
          <a:r>
            <a:rPr lang="mr-IN" sz="1400" b="1" kern="1200" dirty="0">
              <a:latin typeface="Kokila" pitchFamily="34" charset="0"/>
              <a:cs typeface="Kokila" pitchFamily="34" charset="0"/>
            </a:rPr>
            <a:t> ( सरपंच )</a:t>
          </a:r>
          <a:endParaRPr lang="en-US" sz="1400" b="1" kern="1200" dirty="0">
            <a:latin typeface="Kokila" pitchFamily="34" charset="0"/>
            <a:cs typeface="Kokila" pitchFamily="34" charset="0"/>
          </a:endParaRPr>
        </a:p>
      </dsp:txBody>
      <dsp:txXfrm rot="10800000">
        <a:off x="1260869" y="74"/>
        <a:ext cx="3591617" cy="632740"/>
      </dsp:txXfrm>
    </dsp:sp>
    <dsp:sp modelId="{56406B7E-3E06-4EB5-8008-07E03B3250AC}">
      <dsp:nvSpPr>
        <dsp:cNvPr id="0" name=""/>
        <dsp:cNvSpPr/>
      </dsp:nvSpPr>
      <dsp:spPr>
        <a:xfrm>
          <a:off x="786313" y="74"/>
          <a:ext cx="632740" cy="63274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6D7BFF-BF37-40EE-A5BF-F54CF823F2D8}">
      <dsp:nvSpPr>
        <dsp:cNvPr id="0" name=""/>
        <dsp:cNvSpPr/>
      </dsp:nvSpPr>
      <dsp:spPr>
        <a:xfrm rot="10800000">
          <a:off x="1102684" y="821693"/>
          <a:ext cx="3749802" cy="632740"/>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021" tIns="53340" rIns="99568" bIns="53340" numCol="1" spcCol="1270" anchor="ctr" anchorCtr="0">
          <a:noAutofit/>
        </a:bodyPr>
        <a:lstStyle/>
        <a:p>
          <a:pPr marL="0" lvl="0" indent="0" algn="ctr" defTabSz="622300">
            <a:lnSpc>
              <a:spcPct val="90000"/>
            </a:lnSpc>
            <a:spcBef>
              <a:spcPct val="0"/>
            </a:spcBef>
            <a:spcAft>
              <a:spcPct val="35000"/>
            </a:spcAft>
            <a:buNone/>
          </a:pPr>
          <a:r>
            <a:rPr lang="mr-IN" sz="1400" b="1" kern="1200" dirty="0">
              <a:latin typeface="Kokila" pitchFamily="34" charset="0"/>
              <a:cs typeface="Kokila" pitchFamily="34" charset="0"/>
            </a:rPr>
            <a:t>श्री. प्रकाश भागुजी सानप</a:t>
          </a:r>
        </a:p>
        <a:p>
          <a:pPr marL="0" lvl="0" indent="0" algn="ctr" defTabSz="622300">
            <a:lnSpc>
              <a:spcPct val="90000"/>
            </a:lnSpc>
            <a:spcBef>
              <a:spcPct val="0"/>
            </a:spcBef>
            <a:spcAft>
              <a:spcPct val="35000"/>
            </a:spcAft>
            <a:buNone/>
          </a:pPr>
          <a:r>
            <a:rPr lang="mr-IN" sz="1400" b="1" kern="1200" dirty="0">
              <a:latin typeface="Kokila" pitchFamily="34" charset="0"/>
              <a:cs typeface="Kokila" pitchFamily="34" charset="0"/>
            </a:rPr>
            <a:t>(उपसरपंच )</a:t>
          </a:r>
          <a:endParaRPr lang="en-US" sz="1400" b="1" kern="1200" dirty="0">
            <a:latin typeface="Kokila" pitchFamily="34" charset="0"/>
            <a:cs typeface="Kokila" pitchFamily="34" charset="0"/>
          </a:endParaRPr>
        </a:p>
      </dsp:txBody>
      <dsp:txXfrm rot="10800000">
        <a:off x="1260869" y="821693"/>
        <a:ext cx="3591617" cy="632740"/>
      </dsp:txXfrm>
    </dsp:sp>
    <dsp:sp modelId="{B805D6C2-AAFD-46B5-BF8F-842D2B6EAD08}">
      <dsp:nvSpPr>
        <dsp:cNvPr id="0" name=""/>
        <dsp:cNvSpPr/>
      </dsp:nvSpPr>
      <dsp:spPr>
        <a:xfrm>
          <a:off x="786313" y="821693"/>
          <a:ext cx="632740" cy="632740"/>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C75B2C-7A56-49F6-A786-65421DE67011}">
      <dsp:nvSpPr>
        <dsp:cNvPr id="0" name=""/>
        <dsp:cNvSpPr/>
      </dsp:nvSpPr>
      <dsp:spPr>
        <a:xfrm rot="10800000">
          <a:off x="1102684" y="1643311"/>
          <a:ext cx="3749802" cy="632740"/>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021" tIns="53340" rIns="99568" bIns="53340" numCol="1" spcCol="1270" anchor="ctr" anchorCtr="0">
          <a:noAutofit/>
        </a:bodyPr>
        <a:lstStyle/>
        <a:p>
          <a:pPr marL="0" lvl="0" indent="0" algn="ctr" defTabSz="622300">
            <a:lnSpc>
              <a:spcPct val="90000"/>
            </a:lnSpc>
            <a:spcBef>
              <a:spcPct val="0"/>
            </a:spcBef>
            <a:spcAft>
              <a:spcPct val="35000"/>
            </a:spcAft>
            <a:buNone/>
          </a:pPr>
          <a:r>
            <a:rPr lang="mr-IN" sz="1400" b="1" kern="1200" dirty="0">
              <a:latin typeface="Kokila" pitchFamily="34" charset="0"/>
              <a:cs typeface="Kokila" pitchFamily="34" charset="0"/>
            </a:rPr>
            <a:t>श्री. रावसाहेब श्रीपत साळवे </a:t>
          </a:r>
        </a:p>
        <a:p>
          <a:pPr marL="0" lvl="0" indent="0" algn="ctr" defTabSz="622300">
            <a:lnSpc>
              <a:spcPct val="90000"/>
            </a:lnSpc>
            <a:spcBef>
              <a:spcPct val="0"/>
            </a:spcBef>
            <a:spcAft>
              <a:spcPct val="35000"/>
            </a:spcAft>
            <a:buNone/>
          </a:pPr>
          <a:r>
            <a:rPr lang="mr-IN" sz="1400" b="1" kern="1200" dirty="0">
              <a:latin typeface="Kokila" pitchFamily="34" charset="0"/>
              <a:cs typeface="Kokila" pitchFamily="34" charset="0"/>
            </a:rPr>
            <a:t>( सदस्य ) </a:t>
          </a:r>
          <a:endParaRPr lang="en-US" sz="1400" b="1" kern="1200" dirty="0">
            <a:latin typeface="Kokila" pitchFamily="34" charset="0"/>
            <a:cs typeface="Kokila" pitchFamily="34" charset="0"/>
          </a:endParaRPr>
        </a:p>
      </dsp:txBody>
      <dsp:txXfrm rot="10800000">
        <a:off x="1260869" y="1643311"/>
        <a:ext cx="3591617" cy="632740"/>
      </dsp:txXfrm>
    </dsp:sp>
    <dsp:sp modelId="{83EB332F-2E8B-4D8F-82EB-49B069C53F58}">
      <dsp:nvSpPr>
        <dsp:cNvPr id="0" name=""/>
        <dsp:cNvSpPr/>
      </dsp:nvSpPr>
      <dsp:spPr>
        <a:xfrm>
          <a:off x="786313" y="1643311"/>
          <a:ext cx="632740" cy="632740"/>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A36672-5664-49F9-B5F7-28D5BDA17DFA}">
      <dsp:nvSpPr>
        <dsp:cNvPr id="0" name=""/>
        <dsp:cNvSpPr/>
      </dsp:nvSpPr>
      <dsp:spPr>
        <a:xfrm rot="10800000">
          <a:off x="1102684" y="2464929"/>
          <a:ext cx="3749802" cy="632740"/>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021" tIns="53340" rIns="99568" bIns="53340" numCol="1" spcCol="1270" anchor="ctr" anchorCtr="0">
          <a:noAutofit/>
        </a:bodyPr>
        <a:lstStyle/>
        <a:p>
          <a:pPr marL="0" lvl="0" indent="0" algn="ctr" defTabSz="622300">
            <a:lnSpc>
              <a:spcPct val="90000"/>
            </a:lnSpc>
            <a:spcBef>
              <a:spcPct val="0"/>
            </a:spcBef>
            <a:spcAft>
              <a:spcPct val="35000"/>
            </a:spcAft>
            <a:buNone/>
          </a:pPr>
          <a:r>
            <a:rPr lang="mr-IN" sz="1400" b="1" kern="1200" dirty="0">
              <a:latin typeface="Kokila" pitchFamily="34" charset="0"/>
              <a:cs typeface="Kokila" pitchFamily="34" charset="0"/>
            </a:rPr>
            <a:t>सौ. झुंबरबाई छबुराव सानप </a:t>
          </a:r>
        </a:p>
        <a:p>
          <a:pPr marL="0" lvl="0" indent="0" algn="ctr" defTabSz="622300">
            <a:lnSpc>
              <a:spcPct val="90000"/>
            </a:lnSpc>
            <a:spcBef>
              <a:spcPct val="0"/>
            </a:spcBef>
            <a:spcAft>
              <a:spcPct val="35000"/>
            </a:spcAft>
            <a:buNone/>
          </a:pPr>
          <a:r>
            <a:rPr lang="mr-IN" sz="1400" b="1" kern="1200" dirty="0">
              <a:latin typeface="Kokila" pitchFamily="34" charset="0"/>
              <a:cs typeface="Kokila" pitchFamily="34" charset="0"/>
            </a:rPr>
            <a:t>सदस्य</a:t>
          </a:r>
          <a:endParaRPr lang="en-US" sz="1400" b="1" kern="1200" dirty="0">
            <a:latin typeface="Kokila" pitchFamily="34" charset="0"/>
            <a:cs typeface="Kokila" pitchFamily="34" charset="0"/>
          </a:endParaRPr>
        </a:p>
      </dsp:txBody>
      <dsp:txXfrm rot="10800000">
        <a:off x="1260869" y="2464929"/>
        <a:ext cx="3591617" cy="632740"/>
      </dsp:txXfrm>
    </dsp:sp>
    <dsp:sp modelId="{E8FFCBE9-AB4A-4945-89F0-724B6DD356A2}">
      <dsp:nvSpPr>
        <dsp:cNvPr id="0" name=""/>
        <dsp:cNvSpPr/>
      </dsp:nvSpPr>
      <dsp:spPr>
        <a:xfrm>
          <a:off x="786313" y="2464929"/>
          <a:ext cx="632740" cy="632740"/>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CDDCB-4140-4982-A1DB-957B88EB093B}">
      <dsp:nvSpPr>
        <dsp:cNvPr id="0" name=""/>
        <dsp:cNvSpPr/>
      </dsp:nvSpPr>
      <dsp:spPr>
        <a:xfrm rot="10800000">
          <a:off x="1102684" y="3286548"/>
          <a:ext cx="3749802" cy="632740"/>
        </a:xfrm>
        <a:prstGeom prst="homePlat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021" tIns="53340" rIns="99568" bIns="53340" numCol="1" spcCol="1270" anchor="ctr" anchorCtr="0">
          <a:noAutofit/>
        </a:bodyPr>
        <a:lstStyle/>
        <a:p>
          <a:pPr marL="0" lvl="0" indent="0" algn="ctr" defTabSz="622300">
            <a:lnSpc>
              <a:spcPct val="90000"/>
            </a:lnSpc>
            <a:spcBef>
              <a:spcPct val="0"/>
            </a:spcBef>
            <a:spcAft>
              <a:spcPct val="35000"/>
            </a:spcAft>
            <a:buNone/>
          </a:pPr>
          <a:r>
            <a:rPr lang="mr-IN" sz="1400" b="1" kern="1200" dirty="0">
              <a:latin typeface="Kokila" pitchFamily="34" charset="0"/>
              <a:cs typeface="Kokila" pitchFamily="34" charset="0"/>
            </a:rPr>
            <a:t>सौ. सुरेखा कोंडीराम कांदळकर </a:t>
          </a:r>
        </a:p>
        <a:p>
          <a:pPr marL="0" lvl="0" indent="0" algn="ctr" defTabSz="622300">
            <a:lnSpc>
              <a:spcPct val="90000"/>
            </a:lnSpc>
            <a:spcBef>
              <a:spcPct val="0"/>
            </a:spcBef>
            <a:spcAft>
              <a:spcPct val="35000"/>
            </a:spcAft>
            <a:buNone/>
          </a:pPr>
          <a:r>
            <a:rPr lang="mr-IN" sz="1400" b="1" kern="1200" dirty="0">
              <a:latin typeface="Kokila" pitchFamily="34" charset="0"/>
              <a:cs typeface="Kokila" pitchFamily="34" charset="0"/>
            </a:rPr>
            <a:t>सदस्य</a:t>
          </a:r>
          <a:endParaRPr lang="en-US" sz="1400" b="1" kern="1200" dirty="0">
            <a:latin typeface="Kokila" pitchFamily="34" charset="0"/>
            <a:cs typeface="Kokila" pitchFamily="34" charset="0"/>
          </a:endParaRPr>
        </a:p>
      </dsp:txBody>
      <dsp:txXfrm rot="10800000">
        <a:off x="1260869" y="3286548"/>
        <a:ext cx="3591617" cy="632740"/>
      </dsp:txXfrm>
    </dsp:sp>
    <dsp:sp modelId="{915743EF-2AD1-409D-B4A9-2EC8A543EAF9}">
      <dsp:nvSpPr>
        <dsp:cNvPr id="0" name=""/>
        <dsp:cNvSpPr/>
      </dsp:nvSpPr>
      <dsp:spPr>
        <a:xfrm>
          <a:off x="786313" y="3286548"/>
          <a:ext cx="632740" cy="632740"/>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C58AC3-64F8-4301-BE82-45D98EE42792}">
      <dsp:nvSpPr>
        <dsp:cNvPr id="0" name=""/>
        <dsp:cNvSpPr/>
      </dsp:nvSpPr>
      <dsp:spPr>
        <a:xfrm rot="10800000">
          <a:off x="1102684" y="4108166"/>
          <a:ext cx="3749802" cy="632740"/>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021" tIns="53340" rIns="99568" bIns="53340" numCol="1" spcCol="1270" anchor="ctr" anchorCtr="0">
          <a:noAutofit/>
        </a:bodyPr>
        <a:lstStyle/>
        <a:p>
          <a:pPr marL="0" lvl="0" indent="0" algn="ctr" defTabSz="622300">
            <a:lnSpc>
              <a:spcPct val="90000"/>
            </a:lnSpc>
            <a:spcBef>
              <a:spcPct val="0"/>
            </a:spcBef>
            <a:spcAft>
              <a:spcPct val="35000"/>
            </a:spcAft>
            <a:buNone/>
          </a:pPr>
          <a:r>
            <a:rPr lang="mr-IN" sz="1400" b="1" kern="1200" dirty="0">
              <a:latin typeface="Kokila" pitchFamily="34" charset="0"/>
              <a:cs typeface="Kokila" pitchFamily="34" charset="0"/>
            </a:rPr>
            <a:t>सौ. मंदाबाई जयराम सानप</a:t>
          </a:r>
        </a:p>
        <a:p>
          <a:pPr marL="0" lvl="0" indent="0" algn="ctr" defTabSz="622300">
            <a:lnSpc>
              <a:spcPct val="90000"/>
            </a:lnSpc>
            <a:spcBef>
              <a:spcPct val="0"/>
            </a:spcBef>
            <a:spcAft>
              <a:spcPct val="35000"/>
            </a:spcAft>
            <a:buNone/>
          </a:pPr>
          <a:r>
            <a:rPr lang="mr-IN" sz="1400" b="1" kern="1200" dirty="0">
              <a:latin typeface="Kokila" pitchFamily="34" charset="0"/>
              <a:cs typeface="Kokila" pitchFamily="34" charset="0"/>
            </a:rPr>
            <a:t>सदस्य</a:t>
          </a:r>
          <a:endParaRPr lang="en-US" sz="1400" b="1" kern="1200" dirty="0">
            <a:latin typeface="Kokila" pitchFamily="34" charset="0"/>
            <a:cs typeface="Kokila" pitchFamily="34" charset="0"/>
          </a:endParaRPr>
        </a:p>
      </dsp:txBody>
      <dsp:txXfrm rot="10800000">
        <a:off x="1260869" y="4108166"/>
        <a:ext cx="3591617" cy="632740"/>
      </dsp:txXfrm>
    </dsp:sp>
    <dsp:sp modelId="{D6BE7435-659E-4D75-B279-1802077CBDA4}">
      <dsp:nvSpPr>
        <dsp:cNvPr id="0" name=""/>
        <dsp:cNvSpPr/>
      </dsp:nvSpPr>
      <dsp:spPr>
        <a:xfrm>
          <a:off x="786313" y="4108166"/>
          <a:ext cx="632740" cy="632740"/>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EF84D1-4B24-405B-8E63-A823DB4AC58E}">
      <dsp:nvSpPr>
        <dsp:cNvPr id="0" name=""/>
        <dsp:cNvSpPr/>
      </dsp:nvSpPr>
      <dsp:spPr>
        <a:xfrm rot="10800000">
          <a:off x="1102684" y="4929784"/>
          <a:ext cx="3749802" cy="632740"/>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021" tIns="53340" rIns="99568" bIns="53340" numCol="1" spcCol="1270" anchor="ctr" anchorCtr="0">
          <a:noAutofit/>
        </a:bodyPr>
        <a:lstStyle/>
        <a:p>
          <a:pPr marL="0" lvl="0" indent="0" algn="ctr" defTabSz="622300">
            <a:lnSpc>
              <a:spcPct val="90000"/>
            </a:lnSpc>
            <a:spcBef>
              <a:spcPct val="0"/>
            </a:spcBef>
            <a:spcAft>
              <a:spcPct val="35000"/>
            </a:spcAft>
            <a:buNone/>
          </a:pPr>
          <a:r>
            <a:rPr lang="mr-IN" sz="1400" b="1" kern="1200" dirty="0">
              <a:latin typeface="Kokila" pitchFamily="34" charset="0"/>
              <a:cs typeface="Kokila" pitchFamily="34" charset="0"/>
            </a:rPr>
            <a:t>सौ.लता दिनकर गायकवाड</a:t>
          </a:r>
        </a:p>
        <a:p>
          <a:pPr marL="0" lvl="0" indent="0" algn="ctr" defTabSz="622300">
            <a:lnSpc>
              <a:spcPct val="90000"/>
            </a:lnSpc>
            <a:spcBef>
              <a:spcPct val="0"/>
            </a:spcBef>
            <a:spcAft>
              <a:spcPct val="35000"/>
            </a:spcAft>
            <a:buNone/>
          </a:pPr>
          <a:r>
            <a:rPr lang="mr-IN" sz="1400" b="1" kern="1200" dirty="0">
              <a:latin typeface="Kokila" pitchFamily="34" charset="0"/>
              <a:cs typeface="Kokila" pitchFamily="34" charset="0"/>
            </a:rPr>
            <a:t>सदस्य </a:t>
          </a:r>
          <a:endParaRPr lang="en-US" sz="1400" b="1" kern="1200" dirty="0">
            <a:latin typeface="Kokila" pitchFamily="34" charset="0"/>
            <a:cs typeface="Kokila" pitchFamily="34" charset="0"/>
          </a:endParaRPr>
        </a:p>
      </dsp:txBody>
      <dsp:txXfrm rot="10800000">
        <a:off x="1260869" y="4929784"/>
        <a:ext cx="3591617" cy="632740"/>
      </dsp:txXfrm>
    </dsp:sp>
    <dsp:sp modelId="{320F5134-DC59-4F69-8220-A588D1BC81B7}">
      <dsp:nvSpPr>
        <dsp:cNvPr id="0" name=""/>
        <dsp:cNvSpPr/>
      </dsp:nvSpPr>
      <dsp:spPr>
        <a:xfrm>
          <a:off x="786313" y="4929784"/>
          <a:ext cx="632740" cy="632740"/>
        </a:xfrm>
        <a:prstGeom prst="ellipse">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CA9434-33BE-4413-AD3B-AA763CB55094}" type="datetimeFigureOut">
              <a:rPr lang="en-US" smtClean="0"/>
              <a:pPr/>
              <a:t>05/29/2024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F7482-17D0-4ED4-8440-16A6DE300D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CA9434-33BE-4413-AD3B-AA763CB55094}" type="datetimeFigureOut">
              <a:rPr lang="en-US" smtClean="0"/>
              <a:pPr/>
              <a:t>05/29/2024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F7482-17D0-4ED4-8440-16A6DE300D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CA9434-33BE-4413-AD3B-AA763CB55094}" type="datetimeFigureOut">
              <a:rPr lang="en-US" smtClean="0"/>
              <a:pPr/>
              <a:t>05/29/2024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F7482-17D0-4ED4-8440-16A6DE300D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CA9434-33BE-4413-AD3B-AA763CB55094}" type="datetimeFigureOut">
              <a:rPr lang="en-US" smtClean="0"/>
              <a:pPr/>
              <a:t>05/29/2024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F7482-17D0-4ED4-8440-16A6DE300D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CA9434-33BE-4413-AD3B-AA763CB55094}" type="datetimeFigureOut">
              <a:rPr lang="en-US" smtClean="0"/>
              <a:pPr/>
              <a:t>05/29/2024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F7482-17D0-4ED4-8440-16A6DE300D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CA9434-33BE-4413-AD3B-AA763CB55094}" type="datetimeFigureOut">
              <a:rPr lang="en-US" smtClean="0"/>
              <a:pPr/>
              <a:t>05/29/2024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F7482-17D0-4ED4-8440-16A6DE300D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CA9434-33BE-4413-AD3B-AA763CB55094}" type="datetimeFigureOut">
              <a:rPr lang="en-US" smtClean="0"/>
              <a:pPr/>
              <a:t>05/29/2024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BF7482-17D0-4ED4-8440-16A6DE300D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CA9434-33BE-4413-AD3B-AA763CB55094}" type="datetimeFigureOut">
              <a:rPr lang="en-US" smtClean="0"/>
              <a:pPr/>
              <a:t>05/29/2024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BF7482-17D0-4ED4-8440-16A6DE300D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CA9434-33BE-4413-AD3B-AA763CB55094}" type="datetimeFigureOut">
              <a:rPr lang="en-US" smtClean="0"/>
              <a:pPr/>
              <a:t>05/29/2024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BF7482-17D0-4ED4-8440-16A6DE300D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CA9434-33BE-4413-AD3B-AA763CB55094}" type="datetimeFigureOut">
              <a:rPr lang="en-US" smtClean="0"/>
              <a:pPr/>
              <a:t>05/29/2024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F7482-17D0-4ED4-8440-16A6DE300D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CA9434-33BE-4413-AD3B-AA763CB55094}" type="datetimeFigureOut">
              <a:rPr lang="en-US" smtClean="0"/>
              <a:pPr/>
              <a:t>05/29/2024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F7482-17D0-4ED4-8440-16A6DE300D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A9434-33BE-4413-AD3B-AA763CB55094}" type="datetimeFigureOut">
              <a:rPr lang="en-US" smtClean="0"/>
              <a:pPr/>
              <a:t>05/29/2024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F7482-17D0-4ED4-8440-16A6DE300D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tigao100@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329740185_580603356991956_1535927683053282286_n.jpg"/>
          <p:cNvPicPr>
            <a:picLocks noChangeAspect="1"/>
          </p:cNvPicPr>
          <p:nvPr/>
        </p:nvPicPr>
        <p:blipFill>
          <a:blip r:embed="rId2" cstate="print"/>
          <a:srcRect t="13333" b="28865"/>
          <a:stretch>
            <a:fillRect/>
          </a:stretch>
        </p:blipFill>
        <p:spPr>
          <a:xfrm>
            <a:off x="1828800" y="2133600"/>
            <a:ext cx="5562600" cy="3227918"/>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533400" y="685800"/>
            <a:ext cx="8077200" cy="1143000"/>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ctr">
            <a:noAutofit/>
          </a:bodyPr>
          <a:lstStyle/>
          <a:p>
            <a:pPr lvl="0" algn="ctr">
              <a:spcBef>
                <a:spcPct val="0"/>
              </a:spcBef>
            </a:pPr>
            <a:r>
              <a:rPr lang="mr-IN" sz="8000" b="1" dirty="0">
                <a:latin typeface="Kokila" pitchFamily="34" charset="0"/>
                <a:ea typeface="KaiTi" pitchFamily="49" charset="-122"/>
                <a:cs typeface="Kokila" pitchFamily="34" charset="0"/>
              </a:rPr>
              <a:t>ग्रामपंचायत तिगाव </a:t>
            </a:r>
            <a:r>
              <a:rPr lang="mr-IN" sz="13800" b="1" dirty="0">
                <a:latin typeface="Kokila" pitchFamily="34" charset="0"/>
                <a:ea typeface="KaiTi" pitchFamily="49" charset="-122"/>
                <a:cs typeface="Kokila" pitchFamily="34" charset="0"/>
              </a:rPr>
              <a:t> </a:t>
            </a:r>
            <a:endParaRPr lang="mr-IN" sz="9600" b="1" dirty="0">
              <a:latin typeface="Kokila" pitchFamily="34" charset="0"/>
              <a:ea typeface="KaiTi" pitchFamily="49" charset="-122"/>
              <a:cs typeface="Kokila" pitchFamily="34" charset="0"/>
            </a:endParaRPr>
          </a:p>
        </p:txBody>
      </p:sp>
      <p:sp>
        <p:nvSpPr>
          <p:cNvPr id="8" name="Flowchart: Process 7"/>
          <p:cNvSpPr/>
          <p:nvPr/>
        </p:nvSpPr>
        <p:spPr>
          <a:xfrm>
            <a:off x="152400" y="152400"/>
            <a:ext cx="8839200" cy="6553200"/>
          </a:xfrm>
          <a:prstGeom prst="flowChartProcess">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Process 10"/>
          <p:cNvSpPr/>
          <p:nvPr/>
        </p:nvSpPr>
        <p:spPr>
          <a:xfrm>
            <a:off x="152400" y="6324600"/>
            <a:ext cx="8839200" cy="381000"/>
          </a:xfrm>
          <a:prstGeom prst="flowChartProcess">
            <a:avLst/>
          </a:prstGeom>
          <a:effectLst>
            <a:innerShdw blurRad="63500" dist="50800" dir="13500000">
              <a:prstClr val="black">
                <a:alpha val="50000"/>
              </a:prstClr>
            </a:inn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p:cNvSpPr txBox="1"/>
          <p:nvPr/>
        </p:nvSpPr>
        <p:spPr>
          <a:xfrm>
            <a:off x="4495800" y="6400800"/>
            <a:ext cx="4419600" cy="276999"/>
          </a:xfrm>
          <a:prstGeom prst="rect">
            <a:avLst/>
          </a:prstGeom>
          <a:noFill/>
        </p:spPr>
        <p:txBody>
          <a:bodyPr wrap="square" rtlCol="0">
            <a:spAutoFit/>
          </a:bodyPr>
          <a:lstStyle/>
          <a:p>
            <a:pPr algn="r"/>
            <a:r>
              <a:rPr lang="en-US" sz="1200" dirty="0">
                <a:solidFill>
                  <a:schemeClr val="bg1"/>
                </a:solidFill>
                <a:latin typeface="Comic Sans MS" pitchFamily="66" charset="0"/>
              </a:rPr>
              <a:t>E</a:t>
            </a:r>
            <a:r>
              <a:rPr lang="mr-IN" sz="1200" dirty="0">
                <a:solidFill>
                  <a:schemeClr val="bg1"/>
                </a:solidFill>
                <a:latin typeface="Comic Sans MS" pitchFamily="66" charset="0"/>
              </a:rPr>
              <a:t>mail id : tiga</a:t>
            </a:r>
            <a:r>
              <a:rPr lang="en-US" sz="1200" dirty="0">
                <a:solidFill>
                  <a:schemeClr val="bg1"/>
                </a:solidFill>
                <a:latin typeface="Comic Sans MS" pitchFamily="66" charset="0"/>
              </a:rPr>
              <a:t>o1</a:t>
            </a:r>
            <a:r>
              <a:rPr lang="mr-IN" sz="1200" dirty="0">
                <a:solidFill>
                  <a:schemeClr val="bg1"/>
                </a:solidFill>
                <a:latin typeface="Comic Sans MS" pitchFamily="66" charset="0"/>
              </a:rPr>
              <a:t>00@</a:t>
            </a:r>
            <a:r>
              <a:rPr lang="en-US" sz="1200" dirty="0">
                <a:solidFill>
                  <a:schemeClr val="bg1"/>
                </a:solidFill>
                <a:latin typeface="Comic Sans MS" pitchFamily="66" charset="0"/>
              </a:rPr>
              <a:t>gmail.com</a:t>
            </a:r>
          </a:p>
        </p:txBody>
      </p:sp>
      <p:sp>
        <p:nvSpPr>
          <p:cNvPr id="7" name="TextBox 6"/>
          <p:cNvSpPr txBox="1"/>
          <p:nvPr/>
        </p:nvSpPr>
        <p:spPr>
          <a:xfrm>
            <a:off x="1752600" y="5562600"/>
            <a:ext cx="5334000" cy="646331"/>
          </a:xfrm>
          <a:prstGeom prst="rect">
            <a:avLst/>
          </a:prstGeom>
          <a:noFill/>
        </p:spPr>
        <p:txBody>
          <a:bodyPr wrap="square" rtlCol="0">
            <a:spAutoFit/>
          </a:bodyPr>
          <a:lstStyle/>
          <a:p>
            <a:pPr algn="ctr"/>
            <a:r>
              <a:rPr lang="mr-IN" sz="3600" dirty="0">
                <a:latin typeface="Kokila" pitchFamily="34" charset="0"/>
                <a:cs typeface="Kokila" pitchFamily="34" charset="0"/>
              </a:rPr>
              <a:t>आपले सहर्ष स्वागत करत आहे.  </a:t>
            </a:r>
            <a:endParaRPr lang="en-US" sz="3600" dirty="0">
              <a:latin typeface="Kokila" pitchFamily="34" charset="0"/>
              <a:cs typeface="Kokila" pitchFamily="34" charset="0"/>
            </a:endParaRPr>
          </a:p>
        </p:txBody>
      </p:sp>
      <p:sp>
        <p:nvSpPr>
          <p:cNvPr id="9" name="TextBox 8"/>
          <p:cNvSpPr txBox="1"/>
          <p:nvPr/>
        </p:nvSpPr>
        <p:spPr>
          <a:xfrm>
            <a:off x="228600" y="6324600"/>
            <a:ext cx="2590800" cy="369332"/>
          </a:xfrm>
          <a:prstGeom prst="rect">
            <a:avLst/>
          </a:prstGeom>
          <a:noFill/>
        </p:spPr>
        <p:txBody>
          <a:bodyPr wrap="square" rtlCol="0">
            <a:spAutoFit/>
          </a:bodyPr>
          <a:lstStyle/>
          <a:p>
            <a:r>
              <a:rPr lang="mr-IN" dirty="0">
                <a:solidFill>
                  <a:schemeClr val="bg1"/>
                </a:solidFill>
                <a:latin typeface="Kokila" pitchFamily="34" charset="0"/>
                <a:cs typeface="Kokila" pitchFamily="34" charset="0"/>
              </a:rPr>
              <a:t>स्थापना : ०९/०७/१९६२ </a:t>
            </a:r>
            <a:endParaRPr lang="en-US" dirty="0">
              <a:solidFill>
                <a:schemeClr val="bg1"/>
              </a:solidFill>
              <a:latin typeface="Kokila" pitchFamily="34" charset="0"/>
              <a:cs typeface="Kokil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410200"/>
            <a:ext cx="8229600" cy="1143000"/>
          </a:xfrm>
        </p:spPr>
        <p:txBody>
          <a:bodyPr>
            <a:noAutofit/>
          </a:bodyPr>
          <a:lstStyle/>
          <a:p>
            <a:r>
              <a:rPr lang="mr-IN" sz="8000" b="1" dirty="0">
                <a:latin typeface="Kokila" pitchFamily="34" charset="0"/>
                <a:cs typeface="Kokila" pitchFamily="34" charset="0"/>
              </a:rPr>
              <a:t>जल तलाव </a:t>
            </a:r>
            <a:endParaRPr lang="en-US" sz="8000" b="1" dirty="0">
              <a:latin typeface="Kokila" pitchFamily="34" charset="0"/>
              <a:cs typeface="Kokila" pitchFamily="34" charset="0"/>
            </a:endParaRPr>
          </a:p>
        </p:txBody>
      </p:sp>
      <p:pic>
        <p:nvPicPr>
          <p:cNvPr id="6" name="Content Placeholder 5" descr="WhatsApp Image 2023-02-22 at 5.25.31 PM.jpeg"/>
          <p:cNvPicPr>
            <a:picLocks noGrp="1" noChangeAspect="1"/>
          </p:cNvPicPr>
          <p:nvPr>
            <p:ph idx="1"/>
          </p:nvPr>
        </p:nvPicPr>
        <p:blipFill>
          <a:blip r:embed="rId2"/>
          <a:srcRect l="1852" r="5556"/>
          <a:stretch>
            <a:fillRect/>
          </a:stretch>
        </p:blipFill>
        <p:spPr>
          <a:xfrm>
            <a:off x="838200" y="1676400"/>
            <a:ext cx="7620000" cy="2435871"/>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1676400" y="4724400"/>
            <a:ext cx="6172200" cy="830997"/>
          </a:xfrm>
          <a:prstGeom prst="rect">
            <a:avLst/>
          </a:prstGeom>
          <a:noFill/>
        </p:spPr>
        <p:txBody>
          <a:bodyPr wrap="square" rtlCol="0">
            <a:spAutoFit/>
          </a:bodyPr>
          <a:lstStyle/>
          <a:p>
            <a:pPr algn="ctr"/>
            <a:r>
              <a:rPr lang="mr-IN" sz="2800" b="1" dirty="0">
                <a:latin typeface="Kokila" pitchFamily="34" charset="0"/>
                <a:cs typeface="Kokila" pitchFamily="34" charset="0"/>
              </a:rPr>
              <a:t>डॉर्फ केटल केमिकल्स इंडिया प्रा. लि</a:t>
            </a:r>
            <a:r>
              <a:rPr lang="mr-IN" sz="2000" dirty="0">
                <a:latin typeface="Kokila" pitchFamily="34" charset="0"/>
                <a:cs typeface="Kokila" pitchFamily="34" charset="0"/>
              </a:rPr>
              <a:t>.</a:t>
            </a:r>
          </a:p>
          <a:p>
            <a:pPr algn="ctr"/>
            <a:r>
              <a:rPr lang="mr-IN" sz="2000" dirty="0">
                <a:latin typeface="Kokila" pitchFamily="34" charset="0"/>
                <a:cs typeface="Kokila" pitchFamily="34" charset="0"/>
              </a:rPr>
              <a:t> यांच्या सी एस आर निधी मधून </a:t>
            </a:r>
            <a:endParaRPr lang="en-US" sz="2000" dirty="0">
              <a:latin typeface="Kokila" pitchFamily="34" charset="0"/>
              <a:cs typeface="Kokila"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029200"/>
            <a:ext cx="8229600" cy="1143000"/>
          </a:xfrm>
        </p:spPr>
        <p:txBody>
          <a:bodyPr/>
          <a:lstStyle/>
          <a:p>
            <a:r>
              <a:rPr lang="mr-IN" b="1" i="1" dirty="0">
                <a:latin typeface="Kokila" pitchFamily="34" charset="0"/>
                <a:ea typeface="KaiTi" pitchFamily="49" charset="-122"/>
                <a:cs typeface="Kokila" pitchFamily="34" charset="0"/>
              </a:rPr>
              <a:t>हाथ धुणे जागरुकता कार्यक्रम तिगाव </a:t>
            </a:r>
            <a:endParaRPr lang="en-US" dirty="0"/>
          </a:p>
        </p:txBody>
      </p:sp>
      <p:pic>
        <p:nvPicPr>
          <p:cNvPr id="4" name="Content Placeholder 3" descr="WhatsApp Image 2023-02-09 at 3.29.00 PM.jpeg"/>
          <p:cNvPicPr>
            <a:picLocks noGrp="1" noChangeAspect="1"/>
          </p:cNvPicPr>
          <p:nvPr>
            <p:ph idx="1"/>
          </p:nvPr>
        </p:nvPicPr>
        <p:blipFill>
          <a:blip r:embed="rId2"/>
          <a:srcRect l="754" r="3595" b="5717"/>
          <a:stretch>
            <a:fillRect/>
          </a:stretch>
        </p:blipFill>
        <p:spPr>
          <a:xfrm>
            <a:off x="685800" y="533400"/>
            <a:ext cx="7696200" cy="42672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152400" y="228600"/>
            <a:ext cx="8686800" cy="6400800"/>
          </a:xfrm>
          <a:prstGeom prst="flowChartProcess">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2"/>
              </a:solidFill>
              <a:latin typeface="Kokila" pitchFamily="34" charset="0"/>
              <a:cs typeface="Kokila" pitchFamily="34" charset="0"/>
            </a:endParaRPr>
          </a:p>
        </p:txBody>
      </p:sp>
      <p:sp>
        <p:nvSpPr>
          <p:cNvPr id="3" name="TextBox 2"/>
          <p:cNvSpPr txBox="1"/>
          <p:nvPr/>
        </p:nvSpPr>
        <p:spPr>
          <a:xfrm>
            <a:off x="381000" y="685800"/>
            <a:ext cx="3200400" cy="954107"/>
          </a:xfrm>
          <a:prstGeom prst="rect">
            <a:avLst/>
          </a:prstGeom>
          <a:noFill/>
        </p:spPr>
        <p:txBody>
          <a:bodyPr wrap="square" rtlCol="0">
            <a:spAutoFit/>
          </a:bodyPr>
          <a:lstStyle/>
          <a:p>
            <a:r>
              <a:rPr lang="mr-IN" sz="2800" b="1" dirty="0">
                <a:latin typeface="Kokila" pitchFamily="34" charset="0"/>
                <a:cs typeface="Kokila" pitchFamily="34" charset="0"/>
              </a:rPr>
              <a:t>गावाची पाहणी :  </a:t>
            </a:r>
          </a:p>
          <a:p>
            <a:endParaRPr lang="en-US" sz="2800" b="1" dirty="0"/>
          </a:p>
        </p:txBody>
      </p:sp>
      <p:pic>
        <p:nvPicPr>
          <p:cNvPr id="4" name="Picture 3" descr="WhatsApp Image 2023-02-22 at 3.28.41 PM.jpeg"/>
          <p:cNvPicPr>
            <a:picLocks noChangeAspect="1"/>
          </p:cNvPicPr>
          <p:nvPr/>
        </p:nvPicPr>
        <p:blipFill>
          <a:blip r:embed="rId2"/>
          <a:srcRect l="12000" t="20000" r="10000" b="4000"/>
          <a:stretch>
            <a:fillRect/>
          </a:stretch>
        </p:blipFill>
        <p:spPr>
          <a:xfrm>
            <a:off x="5105400" y="1219200"/>
            <a:ext cx="2590800" cy="1893277"/>
          </a:xfrm>
          <a:prstGeom prst="rect">
            <a:avLst/>
          </a:prstGeom>
          <a:ln>
            <a:noFill/>
          </a:ln>
          <a:effectLst>
            <a:outerShdw blurRad="292100" dist="139700" dir="2700000" algn="tl" rotWithShape="0">
              <a:srgbClr val="333333">
                <a:alpha val="65000"/>
              </a:srgbClr>
            </a:outerShdw>
          </a:effectLst>
        </p:spPr>
      </p:pic>
      <p:pic>
        <p:nvPicPr>
          <p:cNvPr id="6" name="Picture 5" descr="WhatsApp Image 2023-02-22 at 3.28.44 PM.jpeg"/>
          <p:cNvPicPr>
            <a:picLocks noChangeAspect="1"/>
          </p:cNvPicPr>
          <p:nvPr/>
        </p:nvPicPr>
        <p:blipFill>
          <a:blip r:embed="rId3"/>
          <a:srcRect l="10521" r="10576" b="14244"/>
          <a:stretch>
            <a:fillRect/>
          </a:stretch>
        </p:blipFill>
        <p:spPr>
          <a:xfrm>
            <a:off x="2438400" y="4267200"/>
            <a:ext cx="3429000" cy="1676400"/>
          </a:xfrm>
          <a:prstGeom prst="rect">
            <a:avLst/>
          </a:prstGeom>
          <a:ln>
            <a:noFill/>
          </a:ln>
          <a:effectLst>
            <a:outerShdw blurRad="292100" dist="139700" dir="2700000" algn="tl" rotWithShape="0">
              <a:srgbClr val="333333">
                <a:alpha val="65000"/>
              </a:srgbClr>
            </a:outerShdw>
          </a:effectLst>
        </p:spPr>
      </p:pic>
      <p:pic>
        <p:nvPicPr>
          <p:cNvPr id="7" name="Picture 6" descr="WhatsApp Image 2023-02-22 at 3.28.46 PM (1).jpeg"/>
          <p:cNvPicPr>
            <a:picLocks noChangeAspect="1"/>
          </p:cNvPicPr>
          <p:nvPr/>
        </p:nvPicPr>
        <p:blipFill>
          <a:blip r:embed="rId4"/>
          <a:srcRect l="8684" t="8684" r="15333" b="21847"/>
          <a:stretch>
            <a:fillRect/>
          </a:stretch>
        </p:blipFill>
        <p:spPr>
          <a:xfrm>
            <a:off x="457200" y="1295400"/>
            <a:ext cx="2667000" cy="18288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57200" y="3352800"/>
            <a:ext cx="2743200" cy="646331"/>
          </a:xfrm>
          <a:prstGeom prst="rect">
            <a:avLst/>
          </a:prstGeom>
          <a:noFill/>
        </p:spPr>
        <p:txBody>
          <a:bodyPr wrap="square" rtlCol="0">
            <a:spAutoFit/>
          </a:bodyPr>
          <a:lstStyle/>
          <a:p>
            <a:pPr algn="ctr"/>
            <a:r>
              <a:rPr lang="mr-IN" dirty="0">
                <a:latin typeface="Kokila" pitchFamily="34" charset="0"/>
                <a:cs typeface="Kokila" pitchFamily="34" charset="0"/>
              </a:rPr>
              <a:t>ग्रामपंचायत धांदरफळ ग्रा. सदस्य व पत्रकार यांची गावं पाहणी </a:t>
            </a:r>
            <a:endParaRPr lang="en-US" dirty="0">
              <a:latin typeface="Kokila" pitchFamily="34" charset="0"/>
              <a:cs typeface="Kokila" pitchFamily="34" charset="0"/>
            </a:endParaRPr>
          </a:p>
        </p:txBody>
      </p:sp>
      <p:sp>
        <p:nvSpPr>
          <p:cNvPr id="10" name="TextBox 9"/>
          <p:cNvSpPr txBox="1"/>
          <p:nvPr/>
        </p:nvSpPr>
        <p:spPr>
          <a:xfrm>
            <a:off x="4876800" y="3276600"/>
            <a:ext cx="2971800" cy="646331"/>
          </a:xfrm>
          <a:prstGeom prst="rect">
            <a:avLst/>
          </a:prstGeom>
          <a:noFill/>
        </p:spPr>
        <p:txBody>
          <a:bodyPr wrap="square" rtlCol="0">
            <a:spAutoFit/>
          </a:bodyPr>
          <a:lstStyle/>
          <a:p>
            <a:pPr algn="ctr"/>
            <a:r>
              <a:rPr lang="mr-IN" dirty="0">
                <a:latin typeface="Kokila" pitchFamily="34" charset="0"/>
                <a:cs typeface="Kokila" pitchFamily="34" charset="0"/>
              </a:rPr>
              <a:t>ग्रा.आंबी खालसा येथील ग्रामसेवक यांची तिगाव गावं पाहणी </a:t>
            </a:r>
            <a:endParaRPr lang="en-US" dirty="0">
              <a:latin typeface="Kokila" pitchFamily="34" charset="0"/>
              <a:cs typeface="Kokila" pitchFamily="34" charset="0"/>
            </a:endParaRPr>
          </a:p>
        </p:txBody>
      </p:sp>
      <p:sp>
        <p:nvSpPr>
          <p:cNvPr id="11" name="TextBox 10"/>
          <p:cNvSpPr txBox="1"/>
          <p:nvPr/>
        </p:nvSpPr>
        <p:spPr>
          <a:xfrm>
            <a:off x="2667000" y="6096000"/>
            <a:ext cx="3124200" cy="369332"/>
          </a:xfrm>
          <a:prstGeom prst="rect">
            <a:avLst/>
          </a:prstGeom>
          <a:noFill/>
        </p:spPr>
        <p:txBody>
          <a:bodyPr wrap="square" rtlCol="0">
            <a:spAutoFit/>
          </a:bodyPr>
          <a:lstStyle/>
          <a:p>
            <a:pPr algn="ctr"/>
            <a:r>
              <a:rPr lang="mr-IN" dirty="0">
                <a:latin typeface="Kokila" pitchFamily="34" charset="0"/>
                <a:cs typeface="Kokila" pitchFamily="34" charset="0"/>
              </a:rPr>
              <a:t>सप्रेम संस्था टीम शेततळे कामकाज पाहणी </a:t>
            </a:r>
            <a:endParaRPr lang="en-US" dirty="0">
              <a:latin typeface="Kokila" pitchFamily="34" charset="0"/>
              <a:cs typeface="Kokila"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228600" y="228600"/>
            <a:ext cx="8686800" cy="6400800"/>
          </a:xfrm>
          <a:prstGeom prst="flowChartProcess">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2"/>
              </a:solidFill>
              <a:latin typeface="Kokila" pitchFamily="34" charset="0"/>
              <a:cs typeface="Kokila" pitchFamily="34" charset="0"/>
            </a:endParaRPr>
          </a:p>
        </p:txBody>
      </p:sp>
      <p:sp>
        <p:nvSpPr>
          <p:cNvPr id="3" name="TextBox 2"/>
          <p:cNvSpPr txBox="1"/>
          <p:nvPr/>
        </p:nvSpPr>
        <p:spPr>
          <a:xfrm>
            <a:off x="533400" y="609600"/>
            <a:ext cx="3962400" cy="954107"/>
          </a:xfrm>
          <a:prstGeom prst="rect">
            <a:avLst/>
          </a:prstGeom>
          <a:noFill/>
        </p:spPr>
        <p:txBody>
          <a:bodyPr wrap="square" rtlCol="0">
            <a:spAutoFit/>
          </a:bodyPr>
          <a:lstStyle/>
          <a:p>
            <a:r>
              <a:rPr lang="mr-IN" sz="2800" b="1" dirty="0">
                <a:latin typeface="Kokila" pitchFamily="34" charset="0"/>
                <a:cs typeface="Kokila" pitchFamily="34" charset="0"/>
              </a:rPr>
              <a:t>गाव विकास नियोजन :  </a:t>
            </a:r>
          </a:p>
          <a:p>
            <a:endParaRPr lang="en-US" sz="2800" b="1" dirty="0"/>
          </a:p>
        </p:txBody>
      </p:sp>
      <p:sp>
        <p:nvSpPr>
          <p:cNvPr id="4" name="TextBox 3"/>
          <p:cNvSpPr txBox="1"/>
          <p:nvPr/>
        </p:nvSpPr>
        <p:spPr>
          <a:xfrm>
            <a:off x="3124200" y="762000"/>
            <a:ext cx="5791200" cy="6278642"/>
          </a:xfrm>
          <a:prstGeom prst="rect">
            <a:avLst/>
          </a:prstGeom>
          <a:noFill/>
        </p:spPr>
        <p:txBody>
          <a:bodyPr wrap="square" numCol="1" rtlCol="0">
            <a:spAutoFit/>
          </a:bodyPr>
          <a:lstStyle/>
          <a:p>
            <a:pPr marL="342900" indent="-342900">
              <a:lnSpc>
                <a:spcPct val="150000"/>
              </a:lnSpc>
              <a:buFont typeface="+mj-lt"/>
              <a:buAutoNum type="arabicParenR"/>
            </a:pPr>
            <a:r>
              <a:rPr lang="mr-IN" sz="2400" dirty="0">
                <a:latin typeface="Kokila" pitchFamily="34" charset="0"/>
                <a:cs typeface="Kokila" pitchFamily="34" charset="0"/>
              </a:rPr>
              <a:t>गावात सामुहिक शौचालय बांधकाम करणे.</a:t>
            </a:r>
          </a:p>
          <a:p>
            <a:pPr marL="342900" indent="-342900">
              <a:lnSpc>
                <a:spcPct val="150000"/>
              </a:lnSpc>
              <a:buFont typeface="+mj-lt"/>
              <a:buAutoNum type="arabicParenR"/>
            </a:pPr>
            <a:r>
              <a:rPr lang="mr-IN" sz="2400" dirty="0">
                <a:latin typeface="Kokila" pitchFamily="34" charset="0"/>
                <a:cs typeface="Kokila" pitchFamily="34" charset="0"/>
              </a:rPr>
              <a:t>गावामध्ये सोलर प्रकल्प स्थापन करणे. </a:t>
            </a:r>
          </a:p>
          <a:p>
            <a:pPr marL="342900" indent="-342900">
              <a:lnSpc>
                <a:spcPct val="150000"/>
              </a:lnSpc>
              <a:buFont typeface="+mj-lt"/>
              <a:buAutoNum type="arabicParenR"/>
            </a:pPr>
            <a:r>
              <a:rPr lang="mr-IN" sz="2400" dirty="0">
                <a:latin typeface="Kokila" pitchFamily="34" charset="0"/>
                <a:cs typeface="Kokila" pitchFamily="34" charset="0"/>
              </a:rPr>
              <a:t>गावात शाळेतील विद्यार्थ्यांना आधुनिक शिक्षण मिळवून देणे. </a:t>
            </a:r>
          </a:p>
          <a:p>
            <a:pPr marL="342900" indent="-342900">
              <a:lnSpc>
                <a:spcPct val="150000"/>
              </a:lnSpc>
              <a:buFont typeface="+mj-lt"/>
              <a:buAutoNum type="arabicParenR"/>
            </a:pPr>
            <a:r>
              <a:rPr lang="mr-IN" sz="2400" dirty="0">
                <a:latin typeface="Kokila" pitchFamily="34" charset="0"/>
                <a:cs typeface="Kokila" pitchFamily="34" charset="0"/>
              </a:rPr>
              <a:t>गावाला स्मार्ट ग्राम बनवणे .</a:t>
            </a:r>
          </a:p>
          <a:p>
            <a:pPr marL="342900" indent="-342900">
              <a:lnSpc>
                <a:spcPct val="150000"/>
              </a:lnSpc>
              <a:buFont typeface="+mj-lt"/>
              <a:buAutoNum type="arabicParenR"/>
            </a:pPr>
            <a:r>
              <a:rPr lang="mr-IN" sz="2400" dirty="0">
                <a:latin typeface="Kokila" pitchFamily="34" charset="0"/>
                <a:cs typeface="Kokila" pitchFamily="34" charset="0"/>
              </a:rPr>
              <a:t>गावातील लोकांना रोजगार उपलब्ध करून देणे.</a:t>
            </a:r>
          </a:p>
          <a:p>
            <a:pPr marL="342900" indent="-342900">
              <a:lnSpc>
                <a:spcPct val="150000"/>
              </a:lnSpc>
              <a:buFont typeface="+mj-lt"/>
              <a:buAutoNum type="arabicParenR"/>
            </a:pPr>
            <a:r>
              <a:rPr lang="mr-IN" sz="2400" dirty="0">
                <a:latin typeface="Kokila" pitchFamily="34" charset="0"/>
                <a:cs typeface="Kokila" pitchFamily="34" charset="0"/>
              </a:rPr>
              <a:t>गावातील मुलांना उच्च शिक्षणासाठी स्कॉलरशिप मिळवून देणे .</a:t>
            </a:r>
          </a:p>
          <a:p>
            <a:pPr marL="342900" indent="-342900">
              <a:lnSpc>
                <a:spcPct val="150000"/>
              </a:lnSpc>
              <a:buFont typeface="+mj-lt"/>
              <a:buAutoNum type="arabicParenR"/>
            </a:pPr>
            <a:r>
              <a:rPr lang="mr-IN" sz="2400" dirty="0">
                <a:latin typeface="Kokila" pitchFamily="34" charset="0"/>
                <a:cs typeface="Kokila" pitchFamily="34" charset="0"/>
              </a:rPr>
              <a:t>गावातील दिव्यांग व अपंग व्यक्तींना सोई सुविधा मिळवून देणे. </a:t>
            </a:r>
          </a:p>
          <a:p>
            <a:pPr marL="342900" indent="-342900">
              <a:lnSpc>
                <a:spcPct val="150000"/>
              </a:lnSpc>
              <a:buFont typeface="+mj-lt"/>
              <a:buAutoNum type="arabicParenR"/>
            </a:pPr>
            <a:r>
              <a:rPr lang="mr-IN" sz="2400" dirty="0">
                <a:latin typeface="Kokila" pitchFamily="34" charset="0"/>
                <a:cs typeface="Kokila" pitchFamily="34" charset="0"/>
              </a:rPr>
              <a:t>गांडूळ खत प्रकल्प उभारणे.</a:t>
            </a:r>
          </a:p>
          <a:p>
            <a:pPr marL="342900" indent="-342900">
              <a:lnSpc>
                <a:spcPct val="150000"/>
              </a:lnSpc>
              <a:buFont typeface="+mj-lt"/>
              <a:buAutoNum type="arabicParenR"/>
            </a:pPr>
            <a:r>
              <a:rPr lang="mr-IN" sz="2400" dirty="0">
                <a:latin typeface="Kokila" pitchFamily="34" charset="0"/>
                <a:cs typeface="Kokila" pitchFamily="34" charset="0"/>
              </a:rPr>
              <a:t>शेतकरी उत्पन वाढ व मार्केट उपलब्ध करून देणे.</a:t>
            </a:r>
          </a:p>
          <a:p>
            <a:pPr marL="342900" indent="-342900">
              <a:lnSpc>
                <a:spcPct val="150000"/>
              </a:lnSpc>
              <a:buFont typeface="+mj-lt"/>
              <a:buAutoNum type="arabicParenR"/>
            </a:pPr>
            <a:r>
              <a:rPr lang="mr-IN" sz="2400" dirty="0">
                <a:latin typeface="Kokila" pitchFamily="34" charset="0"/>
                <a:cs typeface="Kokila" pitchFamily="34" charset="0"/>
              </a:rPr>
              <a:t> महिला बचत गट सशक्तीकरण करणे </a:t>
            </a:r>
          </a:p>
          <a:p>
            <a:pPr marL="342900" indent="-342900">
              <a:lnSpc>
                <a:spcPct val="150000"/>
              </a:lnSpc>
            </a:pPr>
            <a:endParaRPr lang="en-US" sz="2800" dirty="0">
              <a:latin typeface="Kokila" pitchFamily="34" charset="0"/>
              <a:cs typeface="Kokila"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228600" y="228600"/>
            <a:ext cx="8686800" cy="6400800"/>
          </a:xfrm>
          <a:prstGeom prst="flowChartProcess">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2"/>
              </a:solidFill>
              <a:latin typeface="Kokila" pitchFamily="34" charset="0"/>
              <a:cs typeface="Kokila" pitchFamily="34" charset="0"/>
            </a:endParaRPr>
          </a:p>
        </p:txBody>
      </p:sp>
      <p:sp>
        <p:nvSpPr>
          <p:cNvPr id="3" name="TextBox 2"/>
          <p:cNvSpPr txBox="1"/>
          <p:nvPr/>
        </p:nvSpPr>
        <p:spPr>
          <a:xfrm>
            <a:off x="457200" y="685800"/>
            <a:ext cx="3657600" cy="954107"/>
          </a:xfrm>
          <a:prstGeom prst="rect">
            <a:avLst/>
          </a:prstGeom>
          <a:noFill/>
        </p:spPr>
        <p:txBody>
          <a:bodyPr wrap="square" rtlCol="0">
            <a:spAutoFit/>
          </a:bodyPr>
          <a:lstStyle/>
          <a:p>
            <a:r>
              <a:rPr lang="mr-IN" sz="2800" b="1" dirty="0">
                <a:latin typeface="Kokila" pitchFamily="34" charset="0"/>
                <a:cs typeface="Kokila" pitchFamily="34" charset="0"/>
              </a:rPr>
              <a:t>गावातील सामुहिक कार्यक्रम :  </a:t>
            </a:r>
          </a:p>
          <a:p>
            <a:endParaRPr lang="en-US" sz="2800" b="1" dirty="0"/>
          </a:p>
        </p:txBody>
      </p:sp>
      <p:pic>
        <p:nvPicPr>
          <p:cNvPr id="4" name="Picture 3" descr="WhatsApp Image 2023-02-09 at 3.32.48 PM.jpeg"/>
          <p:cNvPicPr>
            <a:picLocks noChangeAspect="1"/>
          </p:cNvPicPr>
          <p:nvPr/>
        </p:nvPicPr>
        <p:blipFill>
          <a:blip r:embed="rId2"/>
          <a:srcRect l="3750" t="10000" r="4375" b="13333"/>
          <a:stretch>
            <a:fillRect/>
          </a:stretch>
        </p:blipFill>
        <p:spPr>
          <a:xfrm>
            <a:off x="5029200" y="3962400"/>
            <a:ext cx="3124200" cy="1752600"/>
          </a:xfrm>
          <a:prstGeom prst="rect">
            <a:avLst/>
          </a:prstGeom>
        </p:spPr>
      </p:pic>
      <p:pic>
        <p:nvPicPr>
          <p:cNvPr id="6" name="Picture 5" descr="WhatsApp Image 2023-02-09 at 3.47.08 PM.jpeg"/>
          <p:cNvPicPr>
            <a:picLocks noChangeAspect="1"/>
          </p:cNvPicPr>
          <p:nvPr/>
        </p:nvPicPr>
        <p:blipFill>
          <a:blip r:embed="rId3"/>
          <a:srcRect l="22642" t="13417" r="5660" b="12788"/>
          <a:stretch>
            <a:fillRect/>
          </a:stretch>
        </p:blipFill>
        <p:spPr>
          <a:xfrm>
            <a:off x="5029200" y="1143000"/>
            <a:ext cx="3124200" cy="1808747"/>
          </a:xfrm>
          <a:prstGeom prst="rect">
            <a:avLst/>
          </a:prstGeom>
        </p:spPr>
      </p:pic>
      <p:pic>
        <p:nvPicPr>
          <p:cNvPr id="7" name="Picture 6" descr="WhatsApp Image 2023-02-09 at 3.53.46 PM.jpeg"/>
          <p:cNvPicPr>
            <a:picLocks noChangeAspect="1"/>
          </p:cNvPicPr>
          <p:nvPr/>
        </p:nvPicPr>
        <p:blipFill>
          <a:blip r:embed="rId4"/>
          <a:srcRect l="7500" t="10000" r="8125" b="10000"/>
          <a:stretch>
            <a:fillRect/>
          </a:stretch>
        </p:blipFill>
        <p:spPr>
          <a:xfrm>
            <a:off x="685800" y="2667000"/>
            <a:ext cx="3429000" cy="1828800"/>
          </a:xfrm>
          <a:prstGeom prst="rect">
            <a:avLst/>
          </a:prstGeom>
        </p:spPr>
      </p:pic>
      <p:sp>
        <p:nvSpPr>
          <p:cNvPr id="8" name="TextBox 7"/>
          <p:cNvSpPr txBox="1"/>
          <p:nvPr/>
        </p:nvSpPr>
        <p:spPr>
          <a:xfrm>
            <a:off x="762000" y="4800600"/>
            <a:ext cx="3429000" cy="830997"/>
          </a:xfrm>
          <a:prstGeom prst="rect">
            <a:avLst/>
          </a:prstGeom>
          <a:noFill/>
        </p:spPr>
        <p:txBody>
          <a:bodyPr wrap="square" rtlCol="0">
            <a:spAutoFit/>
          </a:bodyPr>
          <a:lstStyle/>
          <a:p>
            <a:pPr algn="ctr"/>
            <a:r>
              <a:rPr lang="mr-IN" sz="2400" dirty="0">
                <a:latin typeface="Kokila" pitchFamily="34" charset="0"/>
                <a:cs typeface="Kokila" pitchFamily="34" charset="0"/>
              </a:rPr>
              <a:t>गावातील विषयावर चर्चा करताना गावातील नागरिक </a:t>
            </a:r>
            <a:endParaRPr lang="en-US" sz="2400" dirty="0">
              <a:latin typeface="Kokila" pitchFamily="34" charset="0"/>
              <a:cs typeface="Kokila" pitchFamily="34" charset="0"/>
            </a:endParaRPr>
          </a:p>
        </p:txBody>
      </p:sp>
      <p:sp>
        <p:nvSpPr>
          <p:cNvPr id="9" name="TextBox 8"/>
          <p:cNvSpPr txBox="1"/>
          <p:nvPr/>
        </p:nvSpPr>
        <p:spPr>
          <a:xfrm>
            <a:off x="5029200" y="3124200"/>
            <a:ext cx="3200400" cy="830997"/>
          </a:xfrm>
          <a:prstGeom prst="rect">
            <a:avLst/>
          </a:prstGeom>
          <a:noFill/>
        </p:spPr>
        <p:txBody>
          <a:bodyPr wrap="square" rtlCol="0">
            <a:spAutoFit/>
          </a:bodyPr>
          <a:lstStyle/>
          <a:p>
            <a:pPr algn="ctr"/>
            <a:r>
              <a:rPr lang="mr-IN" sz="2400" b="1" dirty="0">
                <a:latin typeface="Kokila" pitchFamily="34" charset="0"/>
                <a:cs typeface="Kokila" pitchFamily="34" charset="0"/>
              </a:rPr>
              <a:t>पर्यावरणपूरक गणपती उत्सव तिगाव </a:t>
            </a:r>
            <a:endParaRPr lang="en-US" sz="2400" b="1" dirty="0">
              <a:latin typeface="Kokila" pitchFamily="34" charset="0"/>
              <a:cs typeface="Kokila" pitchFamily="34" charset="0"/>
            </a:endParaRPr>
          </a:p>
        </p:txBody>
      </p:sp>
      <p:sp>
        <p:nvSpPr>
          <p:cNvPr id="10" name="TextBox 9"/>
          <p:cNvSpPr txBox="1"/>
          <p:nvPr/>
        </p:nvSpPr>
        <p:spPr>
          <a:xfrm>
            <a:off x="5029200" y="5867400"/>
            <a:ext cx="3200400" cy="461665"/>
          </a:xfrm>
          <a:prstGeom prst="rect">
            <a:avLst/>
          </a:prstGeom>
          <a:noFill/>
        </p:spPr>
        <p:txBody>
          <a:bodyPr wrap="square" rtlCol="0">
            <a:spAutoFit/>
          </a:bodyPr>
          <a:lstStyle/>
          <a:p>
            <a:pPr algn="ctr"/>
            <a:r>
              <a:rPr lang="mr-IN" sz="2400" dirty="0">
                <a:latin typeface="Kokila" pitchFamily="34" charset="0"/>
                <a:cs typeface="Kokila" pitchFamily="34" charset="0"/>
              </a:rPr>
              <a:t>महिला सशक्तीकरण कार्यक्रम तिगाव </a:t>
            </a:r>
            <a:endParaRPr lang="en-US" sz="2400" dirty="0">
              <a:latin typeface="Kokila" pitchFamily="34" charset="0"/>
              <a:cs typeface="Kokila"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228600" y="228600"/>
            <a:ext cx="8686800" cy="6400800"/>
          </a:xfrm>
          <a:prstGeom prst="flowChartProcess">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2"/>
              </a:solidFill>
              <a:latin typeface="Kokila" pitchFamily="34" charset="0"/>
              <a:cs typeface="Kokila" pitchFamily="34" charset="0"/>
            </a:endParaRPr>
          </a:p>
        </p:txBody>
      </p:sp>
      <p:sp>
        <p:nvSpPr>
          <p:cNvPr id="3" name="Rectangle 2"/>
          <p:cNvSpPr/>
          <p:nvPr/>
        </p:nvSpPr>
        <p:spPr>
          <a:xfrm>
            <a:off x="2971800" y="1828800"/>
            <a:ext cx="3074881" cy="1446550"/>
          </a:xfrm>
          <a:prstGeom prst="rect">
            <a:avLst/>
          </a:prstGeom>
          <a:noFill/>
        </p:spPr>
        <p:txBody>
          <a:bodyPr wrap="none" lIns="91440" tIns="45720" rIns="91440" bIns="45720">
            <a:spAutoFit/>
          </a:bodyPr>
          <a:lstStyle/>
          <a:p>
            <a:pPr algn="ctr"/>
            <a:r>
              <a:rPr lang="mr-IN" sz="8800" b="1" cap="none" spc="0" dirty="0">
                <a:ln w="10541" cmpd="sng">
                  <a:solidFill>
                    <a:schemeClr val="accent1">
                      <a:shade val="88000"/>
                      <a:satMod val="110000"/>
                    </a:schemeClr>
                  </a:solidFill>
                  <a:prstDash val="solid"/>
                </a:ln>
                <a:latin typeface="Kokila" pitchFamily="34" charset="0"/>
                <a:cs typeface="Kokila" pitchFamily="34" charset="0"/>
              </a:rPr>
              <a:t>धन्यवाद</a:t>
            </a:r>
            <a:r>
              <a:rPr lang="mr-IN" sz="8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Kokila" pitchFamily="34" charset="0"/>
                <a:cs typeface="Kokila" pitchFamily="34" charset="0"/>
              </a:rPr>
              <a:t>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Kokila" pitchFamily="34" charset="0"/>
              <a:cs typeface="Kokila" pitchFamily="34" charset="0"/>
            </a:endParaRPr>
          </a:p>
        </p:txBody>
      </p:sp>
      <p:sp>
        <p:nvSpPr>
          <p:cNvPr id="4" name="TextBox 3"/>
          <p:cNvSpPr txBox="1"/>
          <p:nvPr/>
        </p:nvSpPr>
        <p:spPr>
          <a:xfrm>
            <a:off x="1905000" y="3276600"/>
            <a:ext cx="4876800" cy="2677656"/>
          </a:xfrm>
          <a:prstGeom prst="rect">
            <a:avLst/>
          </a:prstGeom>
          <a:noFill/>
        </p:spPr>
        <p:txBody>
          <a:bodyPr wrap="square" rtlCol="0">
            <a:spAutoFit/>
          </a:bodyPr>
          <a:lstStyle/>
          <a:p>
            <a:pPr algn="ctr"/>
            <a:r>
              <a:rPr lang="mr-IN" sz="2800" dirty="0">
                <a:latin typeface="Kokila" pitchFamily="34" charset="0"/>
                <a:cs typeface="Kokila" pitchFamily="34" charset="0"/>
              </a:rPr>
              <a:t>संपर्क </a:t>
            </a:r>
          </a:p>
          <a:p>
            <a:pPr algn="ctr"/>
            <a:r>
              <a:rPr lang="mr-IN" sz="2800" dirty="0">
                <a:latin typeface="Kokila" pitchFamily="34" charset="0"/>
                <a:cs typeface="Kokila" pitchFamily="34" charset="0"/>
              </a:rPr>
              <a:t>तिगाव ग्रामपंचायत</a:t>
            </a:r>
          </a:p>
          <a:p>
            <a:pPr algn="ctr"/>
            <a:r>
              <a:rPr lang="mr-IN" sz="2800" dirty="0">
                <a:latin typeface="Kokila" pitchFamily="34" charset="0"/>
                <a:cs typeface="Kokila" pitchFamily="34" charset="0"/>
              </a:rPr>
              <a:t>ता.संगमनेर जिल्हा. अहमदनगर</a:t>
            </a:r>
          </a:p>
          <a:p>
            <a:pPr algn="ctr"/>
            <a:r>
              <a:rPr lang="mr-IN" sz="2800" dirty="0">
                <a:latin typeface="Kokila" pitchFamily="34" charset="0"/>
                <a:cs typeface="Kokila" pitchFamily="34" charset="0"/>
              </a:rPr>
              <a:t>मो. ९८६०७४८४१६ </a:t>
            </a:r>
          </a:p>
          <a:p>
            <a:pPr algn="ctr"/>
            <a:r>
              <a:rPr lang="en-US" sz="2800" dirty="0">
                <a:latin typeface="Kokila" pitchFamily="34" charset="0"/>
                <a:cs typeface="Kokila" pitchFamily="34" charset="0"/>
              </a:rPr>
              <a:t>E</a:t>
            </a:r>
            <a:r>
              <a:rPr lang="mr-IN" sz="2800" dirty="0">
                <a:latin typeface="Kokila" pitchFamily="34" charset="0"/>
                <a:cs typeface="Kokila" pitchFamily="34" charset="0"/>
              </a:rPr>
              <a:t>mail id :  </a:t>
            </a:r>
            <a:r>
              <a:rPr lang="en-US" sz="2800" dirty="0">
                <a:latin typeface="Kokila" pitchFamily="34" charset="0"/>
                <a:cs typeface="Kokila" pitchFamily="34" charset="0"/>
                <a:hlinkClick r:id="rId2"/>
              </a:rPr>
              <a:t>tigao100@gmail.com</a:t>
            </a:r>
            <a:endParaRPr lang="en-US" sz="2800" dirty="0">
              <a:latin typeface="Kokila" pitchFamily="34" charset="0"/>
              <a:cs typeface="Kokila" pitchFamily="34" charset="0"/>
            </a:endParaRPr>
          </a:p>
          <a:p>
            <a:pPr algn="ctr"/>
            <a:r>
              <a:rPr lang="mr-IN" sz="2800" dirty="0">
                <a:latin typeface="Kokila" pitchFamily="34" charset="0"/>
                <a:cs typeface="Kokila" pitchFamily="34" charset="0"/>
              </a:rPr>
              <a:t> </a:t>
            </a:r>
          </a:p>
        </p:txBody>
      </p:sp>
      <p:pic>
        <p:nvPicPr>
          <p:cNvPr id="7" name="Picture 6" descr="—Pngtree—facebook logo icon design vector_3652951.png"/>
          <p:cNvPicPr>
            <a:picLocks noChangeAspect="1"/>
          </p:cNvPicPr>
          <p:nvPr/>
        </p:nvPicPr>
        <p:blipFill>
          <a:blip r:embed="rId3" cstate="print"/>
          <a:stretch>
            <a:fillRect/>
          </a:stretch>
        </p:blipFill>
        <p:spPr>
          <a:xfrm>
            <a:off x="8229600" y="6019800"/>
            <a:ext cx="533400" cy="533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228600" y="228600"/>
            <a:ext cx="8686800" cy="6400800"/>
          </a:xfrm>
          <a:prstGeom prst="flowChartProcess">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2"/>
              </a:solidFill>
              <a:latin typeface="Kokila" pitchFamily="34" charset="0"/>
              <a:cs typeface="Kokila" pitchFamily="34" charset="0"/>
            </a:endParaRPr>
          </a:p>
        </p:txBody>
      </p:sp>
      <p:sp>
        <p:nvSpPr>
          <p:cNvPr id="7" name="TextBox 6"/>
          <p:cNvSpPr txBox="1"/>
          <p:nvPr/>
        </p:nvSpPr>
        <p:spPr>
          <a:xfrm>
            <a:off x="304800" y="381000"/>
            <a:ext cx="8458200" cy="523220"/>
          </a:xfrm>
          <a:prstGeom prst="rect">
            <a:avLst/>
          </a:prstGeom>
          <a:noFill/>
        </p:spPr>
        <p:txBody>
          <a:bodyPr wrap="square" rtlCol="0">
            <a:spAutoFit/>
          </a:bodyPr>
          <a:lstStyle/>
          <a:p>
            <a:pPr algn="ctr"/>
            <a:r>
              <a:rPr lang="mr-IN" sz="2800" b="1" dirty="0">
                <a:solidFill>
                  <a:schemeClr val="accent2"/>
                </a:solidFill>
                <a:latin typeface="Kokila" pitchFamily="34" charset="0"/>
                <a:cs typeface="Kokila" pitchFamily="34" charset="0"/>
              </a:rPr>
              <a:t>अनुक्रमणिका</a:t>
            </a:r>
            <a:endParaRPr lang="en-US" b="1" dirty="0"/>
          </a:p>
        </p:txBody>
      </p:sp>
      <p:sp>
        <p:nvSpPr>
          <p:cNvPr id="8" name="TextBox 7"/>
          <p:cNvSpPr txBox="1"/>
          <p:nvPr/>
        </p:nvSpPr>
        <p:spPr>
          <a:xfrm>
            <a:off x="685800" y="1143001"/>
            <a:ext cx="7772400" cy="5447645"/>
          </a:xfrm>
          <a:prstGeom prst="rect">
            <a:avLst/>
          </a:prstGeom>
          <a:noFill/>
        </p:spPr>
        <p:txBody>
          <a:bodyPr wrap="square" rtlCol="0">
            <a:spAutoFit/>
          </a:bodyPr>
          <a:lstStyle/>
          <a:p>
            <a:pPr marL="231775" indent="-231775">
              <a:lnSpc>
                <a:spcPct val="150000"/>
              </a:lnSpc>
              <a:buFont typeface="Arial" pitchFamily="34" charset="0"/>
              <a:buChar char="•"/>
            </a:pPr>
            <a:r>
              <a:rPr lang="mr-IN" sz="2800" dirty="0">
                <a:latin typeface="Kokila" pitchFamily="34" charset="0"/>
                <a:cs typeface="Kokila" pitchFamily="34" charset="0"/>
              </a:rPr>
              <a:t>इतिहास </a:t>
            </a:r>
          </a:p>
          <a:p>
            <a:pPr marL="231775" indent="-231775">
              <a:lnSpc>
                <a:spcPct val="150000"/>
              </a:lnSpc>
              <a:buFont typeface="Arial" pitchFamily="34" charset="0"/>
              <a:buChar char="•"/>
            </a:pPr>
            <a:r>
              <a:rPr lang="mr-IN" sz="2800" dirty="0">
                <a:latin typeface="Kokila" pitchFamily="34" charset="0"/>
                <a:cs typeface="Kokila" pitchFamily="34" charset="0"/>
              </a:rPr>
              <a:t>ग्रामपंचायत सदस्य कार्यकारणी </a:t>
            </a:r>
          </a:p>
          <a:p>
            <a:pPr marL="231775" indent="-231775">
              <a:lnSpc>
                <a:spcPct val="150000"/>
              </a:lnSpc>
              <a:buFont typeface="Arial" pitchFamily="34" charset="0"/>
              <a:buChar char="•"/>
            </a:pPr>
            <a:r>
              <a:rPr lang="mr-IN" sz="2800" dirty="0">
                <a:latin typeface="Kokila" pitchFamily="34" charset="0"/>
                <a:cs typeface="Kokila" pitchFamily="34" charset="0"/>
              </a:rPr>
              <a:t>गावातील आधीची परिस्थिती </a:t>
            </a:r>
          </a:p>
          <a:p>
            <a:pPr marL="231775" indent="-231775">
              <a:lnSpc>
                <a:spcPct val="150000"/>
              </a:lnSpc>
              <a:buFont typeface="Arial" pitchFamily="34" charset="0"/>
              <a:buChar char="•"/>
            </a:pPr>
            <a:r>
              <a:rPr lang="mr-IN" sz="2800" dirty="0">
                <a:latin typeface="Kokila" pitchFamily="34" charset="0"/>
                <a:cs typeface="Kokila" pitchFamily="34" charset="0"/>
              </a:rPr>
              <a:t>गावाची आताची परिस्थिती </a:t>
            </a:r>
          </a:p>
          <a:p>
            <a:pPr marL="231775" indent="-231775">
              <a:lnSpc>
                <a:spcPct val="150000"/>
              </a:lnSpc>
              <a:buFont typeface="Arial" pitchFamily="34" charset="0"/>
              <a:buChar char="•"/>
            </a:pPr>
            <a:r>
              <a:rPr lang="mr-IN" sz="2800" dirty="0">
                <a:latin typeface="Kokila" pitchFamily="34" charset="0"/>
                <a:cs typeface="Kokila" pitchFamily="34" charset="0"/>
              </a:rPr>
              <a:t>गावाची पाहणी </a:t>
            </a:r>
          </a:p>
          <a:p>
            <a:pPr marL="231775" indent="-231775">
              <a:lnSpc>
                <a:spcPct val="150000"/>
              </a:lnSpc>
              <a:buFont typeface="Arial" pitchFamily="34" charset="0"/>
              <a:buChar char="•"/>
            </a:pPr>
            <a:r>
              <a:rPr lang="mr-IN" sz="2800" dirty="0">
                <a:latin typeface="Kokila" pitchFamily="34" charset="0"/>
                <a:cs typeface="Kokila" pitchFamily="34" charset="0"/>
              </a:rPr>
              <a:t>गाव विकास नियोजन </a:t>
            </a:r>
          </a:p>
          <a:p>
            <a:pPr marL="231775" indent="-231775">
              <a:lnSpc>
                <a:spcPct val="150000"/>
              </a:lnSpc>
              <a:buFont typeface="Arial" pitchFamily="34" charset="0"/>
              <a:buChar char="•"/>
            </a:pPr>
            <a:r>
              <a:rPr lang="mr-IN" sz="2800" dirty="0">
                <a:latin typeface="Kokila" pitchFamily="34" charset="0"/>
                <a:cs typeface="Kokila" pitchFamily="34" charset="0"/>
              </a:rPr>
              <a:t>गावतील सामुहिक कार्यक्रम </a:t>
            </a:r>
          </a:p>
          <a:p>
            <a:pPr marL="231775" indent="-231775">
              <a:lnSpc>
                <a:spcPct val="150000"/>
              </a:lnSpc>
              <a:buFont typeface="Arial" pitchFamily="34" charset="0"/>
              <a:buChar char="•"/>
            </a:pPr>
            <a:endParaRPr lang="mr-IN" sz="2400" dirty="0">
              <a:latin typeface="Kokila" pitchFamily="34" charset="0"/>
              <a:cs typeface="Kokila" pitchFamily="34" charset="0"/>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228600" y="228600"/>
            <a:ext cx="8686800" cy="6400800"/>
          </a:xfrm>
          <a:prstGeom prst="flowChartProcess">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2"/>
              </a:solidFill>
              <a:latin typeface="Kokila" pitchFamily="34" charset="0"/>
              <a:cs typeface="Kokila" pitchFamily="34" charset="0"/>
            </a:endParaRPr>
          </a:p>
        </p:txBody>
      </p:sp>
      <p:sp>
        <p:nvSpPr>
          <p:cNvPr id="6" name="TextBox 5"/>
          <p:cNvSpPr txBox="1"/>
          <p:nvPr/>
        </p:nvSpPr>
        <p:spPr>
          <a:xfrm>
            <a:off x="609600" y="609600"/>
            <a:ext cx="2133600" cy="646331"/>
          </a:xfrm>
          <a:prstGeom prst="rect">
            <a:avLst/>
          </a:prstGeom>
          <a:noFill/>
        </p:spPr>
        <p:txBody>
          <a:bodyPr wrap="square" rtlCol="0">
            <a:spAutoFit/>
          </a:bodyPr>
          <a:lstStyle/>
          <a:p>
            <a:r>
              <a:rPr lang="mr-IN" sz="3600" b="1" dirty="0">
                <a:latin typeface="Kokila" pitchFamily="34" charset="0"/>
                <a:cs typeface="Kokila" pitchFamily="34" charset="0"/>
              </a:rPr>
              <a:t>इतिहास : </a:t>
            </a:r>
            <a:endParaRPr lang="en-US" b="1" dirty="0"/>
          </a:p>
        </p:txBody>
      </p:sp>
      <p:sp>
        <p:nvSpPr>
          <p:cNvPr id="10" name="TextBox 9"/>
          <p:cNvSpPr txBox="1"/>
          <p:nvPr/>
        </p:nvSpPr>
        <p:spPr>
          <a:xfrm>
            <a:off x="1828800" y="1295400"/>
            <a:ext cx="6781800" cy="4670509"/>
          </a:xfrm>
          <a:prstGeom prst="rect">
            <a:avLst/>
          </a:prstGeom>
          <a:noFill/>
        </p:spPr>
        <p:txBody>
          <a:bodyPr wrap="square" rtlCol="0">
            <a:spAutoFit/>
          </a:bodyPr>
          <a:lstStyle/>
          <a:p>
            <a:pPr>
              <a:lnSpc>
                <a:spcPct val="150000"/>
              </a:lnSpc>
            </a:pPr>
            <a:r>
              <a:rPr lang="mr-IN" sz="2000" dirty="0">
                <a:latin typeface="Kokila" pitchFamily="34" charset="0"/>
                <a:cs typeface="Kokila" pitchFamily="34" charset="0"/>
              </a:rPr>
              <a:t>संगमनेर तालुक्यातील तळेगाव या गावातील तीन लोकांच्या स्थलांतरामुळे तिगाव हे गाव वसलेले आहे. गावाचे आराध्य दैवत दक्षिणमुखी हनुमान मंदिर असलेले असे गाव वैशिष्टपूर्ण आहे. गावातील लोकांच्या वास्तवाने त्रिगुण साधून तिगाव हे नाव पडले व सरकारी दफ्तरी तिगाव असे नाव गणल्या गेले आहे. १९६२ साली ग्रामपंचायत हि गट ग्रामपंचायत म्हणून स्थापित झाली परंतु काही काळानंतर स्वतंत्र ग्रामपंचायत तिगावला मिळाली. एक गाव एक पाणवठा या संकल्पनेने गावात निद्याचा आणि दैनदिन होवू लागला. शेती हा गावाचा मुख्य व्यवसाय आहे. या गावामध्ये प्रामुख्याने वंजारी समाज , धनगर समाज , हरिजन समाज, चांभार समाज , सुतार समाज, मराठा समाज, बैरागी समाज, अश्या या सर्व विविध जातींनी सतत एकोप्याने राहलेला आहे. गावामध्ये सर्व सामावेषीय पारंपारिक कार्यक्रम साजरे करतात. गावामध्ये प्रामुख्याने जल, जंगल, जमीन या विषयावर काम केले जातात. अश्या प्रकारे विविधतेने नटलेले तिगाव हे गाव आहे. </a:t>
            </a:r>
            <a:endParaRPr lang="en-US" sz="2000" dirty="0">
              <a:latin typeface="Kokila" pitchFamily="34" charset="0"/>
              <a:cs typeface="Kokil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228600" y="228600"/>
            <a:ext cx="8686800" cy="6400800"/>
          </a:xfrm>
          <a:prstGeom prst="flowChartProcess">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2"/>
              </a:solidFill>
              <a:latin typeface="Kokila" pitchFamily="34" charset="0"/>
              <a:cs typeface="Kokila" pitchFamily="34" charset="0"/>
            </a:endParaRPr>
          </a:p>
        </p:txBody>
      </p:sp>
      <p:graphicFrame>
        <p:nvGraphicFramePr>
          <p:cNvPr id="8" name="Diagram 7"/>
          <p:cNvGraphicFramePr/>
          <p:nvPr/>
        </p:nvGraphicFramePr>
        <p:xfrm>
          <a:off x="3124200" y="762000"/>
          <a:ext cx="5638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533400" y="2667000"/>
            <a:ext cx="2819400" cy="954107"/>
          </a:xfrm>
          <a:prstGeom prst="rect">
            <a:avLst/>
          </a:prstGeom>
          <a:noFill/>
        </p:spPr>
        <p:txBody>
          <a:bodyPr wrap="square" rtlCol="0">
            <a:spAutoFit/>
          </a:bodyPr>
          <a:lstStyle/>
          <a:p>
            <a:pPr algn="ctr"/>
            <a:r>
              <a:rPr lang="mr-IN" sz="2800" b="1" dirty="0">
                <a:latin typeface="Kokila" pitchFamily="34" charset="0"/>
                <a:cs typeface="Kokila" pitchFamily="34" charset="0"/>
              </a:rPr>
              <a:t>ग्रामपंचायत सदस्य कार्यकारणी     </a:t>
            </a:r>
            <a:endParaRPr lang="en-US" sz="2800" b="1" dirty="0">
              <a:latin typeface="Kokila" pitchFamily="34" charset="0"/>
              <a:cs typeface="Kokil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228600" y="228600"/>
            <a:ext cx="8686800" cy="6400800"/>
          </a:xfrm>
          <a:prstGeom prst="flowChartProcess">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2"/>
              </a:solidFill>
              <a:latin typeface="Kokila" pitchFamily="34" charset="0"/>
              <a:cs typeface="Kokila" pitchFamily="34" charset="0"/>
            </a:endParaRPr>
          </a:p>
        </p:txBody>
      </p:sp>
      <p:sp>
        <p:nvSpPr>
          <p:cNvPr id="7" name="TextBox 6"/>
          <p:cNvSpPr txBox="1"/>
          <p:nvPr/>
        </p:nvSpPr>
        <p:spPr>
          <a:xfrm>
            <a:off x="457200" y="533400"/>
            <a:ext cx="3505200" cy="954107"/>
          </a:xfrm>
          <a:prstGeom prst="rect">
            <a:avLst/>
          </a:prstGeom>
          <a:noFill/>
        </p:spPr>
        <p:txBody>
          <a:bodyPr wrap="square" rtlCol="0">
            <a:spAutoFit/>
          </a:bodyPr>
          <a:lstStyle/>
          <a:p>
            <a:r>
              <a:rPr lang="mr-IN" sz="2800" b="1" dirty="0">
                <a:latin typeface="Kokila" pitchFamily="34" charset="0"/>
                <a:cs typeface="Kokila" pitchFamily="34" charset="0"/>
              </a:rPr>
              <a:t>गावाची माहिती :  </a:t>
            </a:r>
          </a:p>
          <a:p>
            <a:endParaRPr lang="en-US" sz="2800" b="1" dirty="0"/>
          </a:p>
        </p:txBody>
      </p:sp>
      <p:sp>
        <p:nvSpPr>
          <p:cNvPr id="11" name="TextBox 10"/>
          <p:cNvSpPr txBox="1"/>
          <p:nvPr/>
        </p:nvSpPr>
        <p:spPr>
          <a:xfrm>
            <a:off x="3352800" y="1066800"/>
            <a:ext cx="6553200" cy="4708981"/>
          </a:xfrm>
          <a:prstGeom prst="rect">
            <a:avLst/>
          </a:prstGeom>
          <a:noFill/>
        </p:spPr>
        <p:txBody>
          <a:bodyPr wrap="square" rtlCol="0">
            <a:spAutoFit/>
          </a:bodyPr>
          <a:lstStyle/>
          <a:p>
            <a:pPr marL="231775" indent="-231775">
              <a:buFont typeface="Arial" pitchFamily="34" charset="0"/>
              <a:buChar char="•"/>
            </a:pPr>
            <a:r>
              <a:rPr lang="mr-IN" sz="2400" dirty="0">
                <a:latin typeface="Kokila" pitchFamily="34" charset="0"/>
                <a:cs typeface="Kokila" pitchFamily="34" charset="0"/>
              </a:rPr>
              <a:t>लोकसंख्या  : ११३६ </a:t>
            </a:r>
          </a:p>
          <a:p>
            <a:pPr marL="231775" indent="-231775">
              <a:buFont typeface="Arial" pitchFamily="34" charset="0"/>
              <a:buChar char="•"/>
            </a:pPr>
            <a:r>
              <a:rPr lang="mr-IN" sz="2400" dirty="0">
                <a:latin typeface="Kokila" pitchFamily="34" charset="0"/>
                <a:cs typeface="Kokila" pitchFamily="34" charset="0"/>
              </a:rPr>
              <a:t>महिला : ५४५      पुरुष : ५९१   </a:t>
            </a:r>
          </a:p>
          <a:p>
            <a:pPr marL="231775" indent="-231775">
              <a:buFont typeface="Arial" pitchFamily="34" charset="0"/>
              <a:buChar char="•"/>
            </a:pPr>
            <a:r>
              <a:rPr lang="mr-IN" sz="2400" dirty="0">
                <a:latin typeface="Kokila" pitchFamily="34" charset="0"/>
                <a:cs typeface="Kokila" pitchFamily="34" charset="0"/>
              </a:rPr>
              <a:t>क्षेत्रफळ : ६८९.९३ हे.  </a:t>
            </a:r>
          </a:p>
          <a:p>
            <a:pPr marL="231775" indent="-231775">
              <a:buFont typeface="Arial" pitchFamily="34" charset="0"/>
              <a:buChar char="•"/>
            </a:pPr>
            <a:r>
              <a:rPr lang="mr-IN" sz="2400" dirty="0">
                <a:latin typeface="Kokila" pitchFamily="34" charset="0"/>
                <a:cs typeface="Kokila" pitchFamily="34" charset="0"/>
              </a:rPr>
              <a:t>गावातील एकूण वृक्ष संख्या : १३००० </a:t>
            </a:r>
          </a:p>
          <a:p>
            <a:pPr marL="231775" indent="-231775">
              <a:buFont typeface="Arial" pitchFamily="34" charset="0"/>
              <a:buChar char="•"/>
            </a:pPr>
            <a:r>
              <a:rPr lang="mr-IN" sz="2400" dirty="0">
                <a:latin typeface="Kokila" pitchFamily="34" charset="0"/>
                <a:cs typeface="Kokila" pitchFamily="34" charset="0"/>
              </a:rPr>
              <a:t>गावाचे पशुधन : १५४५ </a:t>
            </a:r>
          </a:p>
          <a:p>
            <a:pPr marL="231775" indent="-231775"/>
            <a:endParaRPr lang="mr-IN" sz="2400" dirty="0">
              <a:latin typeface="Kokila" pitchFamily="34" charset="0"/>
              <a:cs typeface="Kokila" pitchFamily="34" charset="0"/>
            </a:endParaRPr>
          </a:p>
          <a:p>
            <a:pPr marL="231775" indent="-231775" algn="ctr"/>
            <a:r>
              <a:rPr lang="mr-IN" sz="2400" b="1" dirty="0">
                <a:latin typeface="Kokila" pitchFamily="34" charset="0"/>
                <a:cs typeface="Kokila" pitchFamily="34" charset="0"/>
              </a:rPr>
              <a:t>जिल्हा परिषद शाळा 	</a:t>
            </a:r>
          </a:p>
          <a:p>
            <a:pPr marL="231775" indent="-231775"/>
            <a:endParaRPr lang="mr-IN" sz="2400" dirty="0">
              <a:latin typeface="Kokila" pitchFamily="34" charset="0"/>
              <a:cs typeface="Kokila" pitchFamily="34" charset="0"/>
            </a:endParaRPr>
          </a:p>
          <a:p>
            <a:pPr marL="231775" indent="-231775">
              <a:buFont typeface="Arial" pitchFamily="34" charset="0"/>
              <a:buChar char="•"/>
            </a:pPr>
            <a:r>
              <a:rPr lang="mr-IN" sz="2400" dirty="0">
                <a:latin typeface="Kokila" pitchFamily="34" charset="0"/>
                <a:cs typeface="Kokila" pitchFamily="34" charset="0"/>
              </a:rPr>
              <a:t>प्राथमिक शाळा १ ते ७ वी : एकूण ९५ </a:t>
            </a:r>
          </a:p>
          <a:p>
            <a:pPr marL="231775" indent="-231775">
              <a:buFont typeface="Arial" pitchFamily="34" charset="0"/>
              <a:buChar char="•"/>
            </a:pPr>
            <a:r>
              <a:rPr lang="mr-IN" sz="2400" dirty="0">
                <a:latin typeface="Kokila" pitchFamily="34" charset="0"/>
                <a:cs typeface="Kokila" pitchFamily="34" charset="0"/>
              </a:rPr>
              <a:t>गावठाण अंगणवाडी : २१ </a:t>
            </a:r>
          </a:p>
          <a:p>
            <a:pPr marL="231775" indent="-231775">
              <a:buFont typeface="Arial" pitchFamily="34" charset="0"/>
              <a:buChar char="•"/>
            </a:pPr>
            <a:r>
              <a:rPr lang="mr-IN" sz="2400" dirty="0">
                <a:latin typeface="Kokila" pitchFamily="34" charset="0"/>
                <a:cs typeface="Kokila" pitchFamily="34" charset="0"/>
              </a:rPr>
              <a:t>गायकवाड वस्ती अंगणवाडी : २० </a:t>
            </a:r>
          </a:p>
          <a:p>
            <a:r>
              <a:rPr lang="mr-IN" dirty="0"/>
              <a:t> </a:t>
            </a:r>
          </a:p>
          <a:p>
            <a:endParaRPr lang="mr-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228600" y="228600"/>
            <a:ext cx="8686800" cy="6400800"/>
          </a:xfrm>
          <a:prstGeom prst="flowChartProcess">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2"/>
              </a:solidFill>
              <a:latin typeface="Kokila" pitchFamily="34" charset="0"/>
              <a:cs typeface="Kokila" pitchFamily="34" charset="0"/>
            </a:endParaRPr>
          </a:p>
        </p:txBody>
      </p:sp>
      <p:sp>
        <p:nvSpPr>
          <p:cNvPr id="7" name="TextBox 6"/>
          <p:cNvSpPr txBox="1"/>
          <p:nvPr/>
        </p:nvSpPr>
        <p:spPr>
          <a:xfrm>
            <a:off x="457200" y="533400"/>
            <a:ext cx="3505200" cy="954107"/>
          </a:xfrm>
          <a:prstGeom prst="rect">
            <a:avLst/>
          </a:prstGeom>
          <a:noFill/>
        </p:spPr>
        <p:txBody>
          <a:bodyPr wrap="square" rtlCol="0">
            <a:spAutoFit/>
          </a:bodyPr>
          <a:lstStyle/>
          <a:p>
            <a:r>
              <a:rPr lang="mr-IN" sz="2800" b="1" dirty="0">
                <a:latin typeface="Kokila" pitchFamily="34" charset="0"/>
                <a:cs typeface="Kokila" pitchFamily="34" charset="0"/>
              </a:rPr>
              <a:t>गावातील आधीची परिस्थिती :  </a:t>
            </a:r>
          </a:p>
          <a:p>
            <a:endParaRPr lang="en-US" sz="2800" b="1" dirty="0"/>
          </a:p>
        </p:txBody>
      </p:sp>
      <p:pic>
        <p:nvPicPr>
          <p:cNvPr id="12" name="Picture 11" descr="WhatsApp Image 2023-02-19 at 5.45.29 PM.jpeg"/>
          <p:cNvPicPr>
            <a:picLocks noChangeAspect="1"/>
          </p:cNvPicPr>
          <p:nvPr/>
        </p:nvPicPr>
        <p:blipFill>
          <a:blip r:embed="rId2"/>
          <a:stretch>
            <a:fillRect/>
          </a:stretch>
        </p:blipFill>
        <p:spPr>
          <a:xfrm>
            <a:off x="762000" y="3886200"/>
            <a:ext cx="3387969" cy="1981200"/>
          </a:xfrm>
          <a:prstGeom prst="rect">
            <a:avLst/>
          </a:prstGeom>
        </p:spPr>
      </p:pic>
      <p:pic>
        <p:nvPicPr>
          <p:cNvPr id="13" name="Picture 12" descr="WhatsApp Image 2023-02-19 at 5.34.47 PM.jpeg"/>
          <p:cNvPicPr>
            <a:picLocks noChangeAspect="1"/>
          </p:cNvPicPr>
          <p:nvPr/>
        </p:nvPicPr>
        <p:blipFill>
          <a:blip r:embed="rId3" cstate="print"/>
          <a:srcRect l="4167" t="13333" r="11667" b="11111"/>
          <a:stretch>
            <a:fillRect/>
          </a:stretch>
        </p:blipFill>
        <p:spPr>
          <a:xfrm>
            <a:off x="685800" y="1219200"/>
            <a:ext cx="3352800" cy="2000815"/>
          </a:xfrm>
          <a:prstGeom prst="rect">
            <a:avLst/>
          </a:prstGeom>
        </p:spPr>
      </p:pic>
      <p:pic>
        <p:nvPicPr>
          <p:cNvPr id="14" name="Picture 13" descr="WhatsApp Image 2023-02-19 at 5.46.58 PM.jpeg"/>
          <p:cNvPicPr>
            <a:picLocks noChangeAspect="1"/>
          </p:cNvPicPr>
          <p:nvPr/>
        </p:nvPicPr>
        <p:blipFill>
          <a:blip r:embed="rId4"/>
          <a:srcRect l="21852" t="11111" b="53450"/>
          <a:stretch>
            <a:fillRect/>
          </a:stretch>
        </p:blipFill>
        <p:spPr>
          <a:xfrm>
            <a:off x="5029200" y="1219200"/>
            <a:ext cx="3276600" cy="1981200"/>
          </a:xfrm>
          <a:prstGeom prst="rect">
            <a:avLst/>
          </a:prstGeom>
        </p:spPr>
      </p:pic>
      <p:pic>
        <p:nvPicPr>
          <p:cNvPr id="15" name="Picture 14" descr="WhatsApp Image 2023-02-19 at 5.51.44 PM.jpeg"/>
          <p:cNvPicPr>
            <a:picLocks noChangeAspect="1"/>
          </p:cNvPicPr>
          <p:nvPr/>
        </p:nvPicPr>
        <p:blipFill>
          <a:blip r:embed="rId5"/>
          <a:srcRect b="24638"/>
          <a:stretch>
            <a:fillRect/>
          </a:stretch>
        </p:blipFill>
        <p:spPr>
          <a:xfrm>
            <a:off x="5029200" y="3886200"/>
            <a:ext cx="3505200" cy="1981200"/>
          </a:xfrm>
          <a:prstGeom prst="rect">
            <a:avLst/>
          </a:prstGeom>
        </p:spPr>
      </p:pic>
      <p:sp>
        <p:nvSpPr>
          <p:cNvPr id="16" name="TextBox 15"/>
          <p:cNvSpPr txBox="1"/>
          <p:nvPr/>
        </p:nvSpPr>
        <p:spPr>
          <a:xfrm>
            <a:off x="685800" y="3352800"/>
            <a:ext cx="3429000" cy="461665"/>
          </a:xfrm>
          <a:prstGeom prst="rect">
            <a:avLst/>
          </a:prstGeom>
          <a:noFill/>
        </p:spPr>
        <p:txBody>
          <a:bodyPr wrap="square" rtlCol="0">
            <a:spAutoFit/>
          </a:bodyPr>
          <a:lstStyle/>
          <a:p>
            <a:pPr algn="ctr"/>
            <a:r>
              <a:rPr lang="mr-IN" sz="2400" b="1" dirty="0">
                <a:latin typeface="Kokila" pitchFamily="34" charset="0"/>
                <a:cs typeface="Kokila" pitchFamily="34" charset="0"/>
              </a:rPr>
              <a:t>जुने ग्रामपंचायत </a:t>
            </a:r>
            <a:endParaRPr lang="en-US" sz="2400" b="1" dirty="0">
              <a:latin typeface="Kokila" pitchFamily="34" charset="0"/>
              <a:cs typeface="Kokila" pitchFamily="34" charset="0"/>
            </a:endParaRPr>
          </a:p>
        </p:txBody>
      </p:sp>
      <p:sp>
        <p:nvSpPr>
          <p:cNvPr id="17" name="TextBox 16"/>
          <p:cNvSpPr txBox="1"/>
          <p:nvPr/>
        </p:nvSpPr>
        <p:spPr>
          <a:xfrm>
            <a:off x="5029200" y="3352800"/>
            <a:ext cx="3429000" cy="461665"/>
          </a:xfrm>
          <a:prstGeom prst="rect">
            <a:avLst/>
          </a:prstGeom>
          <a:noFill/>
        </p:spPr>
        <p:txBody>
          <a:bodyPr wrap="square" rtlCol="0">
            <a:spAutoFit/>
          </a:bodyPr>
          <a:lstStyle/>
          <a:p>
            <a:pPr algn="ctr"/>
            <a:r>
              <a:rPr lang="mr-IN" sz="2400" b="1" dirty="0">
                <a:latin typeface="Kokila" pitchFamily="34" charset="0"/>
                <a:cs typeface="Kokila" pitchFamily="34" charset="0"/>
              </a:rPr>
              <a:t>जुने ग्रामसंघ कार्यालय </a:t>
            </a:r>
            <a:endParaRPr lang="en-US" sz="2400" b="1" dirty="0">
              <a:latin typeface="Kokila" pitchFamily="34" charset="0"/>
              <a:cs typeface="Kokila" pitchFamily="34" charset="0"/>
            </a:endParaRPr>
          </a:p>
        </p:txBody>
      </p:sp>
      <p:sp>
        <p:nvSpPr>
          <p:cNvPr id="18" name="TextBox 17"/>
          <p:cNvSpPr txBox="1"/>
          <p:nvPr/>
        </p:nvSpPr>
        <p:spPr>
          <a:xfrm>
            <a:off x="609600" y="5943600"/>
            <a:ext cx="3429000" cy="400110"/>
          </a:xfrm>
          <a:prstGeom prst="rect">
            <a:avLst/>
          </a:prstGeom>
          <a:noFill/>
        </p:spPr>
        <p:txBody>
          <a:bodyPr wrap="square" rtlCol="0">
            <a:spAutoFit/>
          </a:bodyPr>
          <a:lstStyle/>
          <a:p>
            <a:pPr algn="ctr"/>
            <a:r>
              <a:rPr lang="mr-IN" sz="2000" b="1" dirty="0">
                <a:latin typeface="Kokila" pitchFamily="34" charset="0"/>
                <a:cs typeface="Kokila" pitchFamily="34" charset="0"/>
              </a:rPr>
              <a:t>जल तलाव आधीचे </a:t>
            </a:r>
            <a:endParaRPr lang="en-US" sz="2000" b="1" dirty="0">
              <a:latin typeface="Kokila" pitchFamily="34" charset="0"/>
              <a:cs typeface="Kokila" pitchFamily="34" charset="0"/>
            </a:endParaRPr>
          </a:p>
        </p:txBody>
      </p:sp>
      <p:sp>
        <p:nvSpPr>
          <p:cNvPr id="19" name="TextBox 18"/>
          <p:cNvSpPr txBox="1"/>
          <p:nvPr/>
        </p:nvSpPr>
        <p:spPr>
          <a:xfrm>
            <a:off x="5029200" y="5943600"/>
            <a:ext cx="3429000" cy="400110"/>
          </a:xfrm>
          <a:prstGeom prst="rect">
            <a:avLst/>
          </a:prstGeom>
          <a:noFill/>
        </p:spPr>
        <p:txBody>
          <a:bodyPr wrap="square" rtlCol="0">
            <a:spAutoFit/>
          </a:bodyPr>
          <a:lstStyle/>
          <a:p>
            <a:pPr algn="ctr"/>
            <a:r>
              <a:rPr lang="mr-IN" sz="2000" b="1" dirty="0">
                <a:latin typeface="Kokila" pitchFamily="34" charset="0"/>
                <a:cs typeface="Kokila" pitchFamily="34" charset="0"/>
              </a:rPr>
              <a:t>मियावाकी जंगल आधीचे </a:t>
            </a:r>
            <a:endParaRPr lang="en-US" sz="2000" b="1" dirty="0">
              <a:latin typeface="Kokila" pitchFamily="34" charset="0"/>
              <a:cs typeface="Kokila"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152400" y="228600"/>
            <a:ext cx="8686800" cy="6400800"/>
          </a:xfrm>
          <a:prstGeom prst="flowChartProcess">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2"/>
              </a:solidFill>
              <a:latin typeface="Kokila" pitchFamily="34" charset="0"/>
              <a:cs typeface="Kokila" pitchFamily="34" charset="0"/>
            </a:endParaRPr>
          </a:p>
        </p:txBody>
      </p:sp>
      <p:sp>
        <p:nvSpPr>
          <p:cNvPr id="7" name="TextBox 6"/>
          <p:cNvSpPr txBox="1"/>
          <p:nvPr/>
        </p:nvSpPr>
        <p:spPr>
          <a:xfrm>
            <a:off x="457200" y="533400"/>
            <a:ext cx="3505200" cy="954107"/>
          </a:xfrm>
          <a:prstGeom prst="rect">
            <a:avLst/>
          </a:prstGeom>
          <a:noFill/>
        </p:spPr>
        <p:txBody>
          <a:bodyPr wrap="square" rtlCol="0">
            <a:spAutoFit/>
          </a:bodyPr>
          <a:lstStyle/>
          <a:p>
            <a:r>
              <a:rPr lang="mr-IN" sz="2800" b="1" dirty="0">
                <a:latin typeface="Kokila" pitchFamily="34" charset="0"/>
                <a:cs typeface="Kokila" pitchFamily="34" charset="0"/>
              </a:rPr>
              <a:t>गावातील आधीची परिस्थिती :  </a:t>
            </a:r>
          </a:p>
          <a:p>
            <a:endParaRPr lang="en-US" sz="2800" b="1" dirty="0"/>
          </a:p>
        </p:txBody>
      </p:sp>
      <p:pic>
        <p:nvPicPr>
          <p:cNvPr id="12" name="Picture 11" descr="WhatsApp Image 2023-02-19 at 5.45.29 PM.jpeg"/>
          <p:cNvPicPr>
            <a:picLocks noChangeAspect="1"/>
          </p:cNvPicPr>
          <p:nvPr/>
        </p:nvPicPr>
        <p:blipFill>
          <a:blip r:embed="rId2"/>
          <a:stretch>
            <a:fillRect/>
          </a:stretch>
        </p:blipFill>
        <p:spPr>
          <a:xfrm>
            <a:off x="762000" y="3886200"/>
            <a:ext cx="3387969" cy="1981200"/>
          </a:xfrm>
          <a:prstGeom prst="rect">
            <a:avLst/>
          </a:prstGeom>
        </p:spPr>
      </p:pic>
      <p:pic>
        <p:nvPicPr>
          <p:cNvPr id="13" name="Picture 12" descr="WhatsApp Image 2023-02-19 at 5.34.47 PM.jpeg"/>
          <p:cNvPicPr>
            <a:picLocks noChangeAspect="1"/>
          </p:cNvPicPr>
          <p:nvPr/>
        </p:nvPicPr>
        <p:blipFill>
          <a:blip r:embed="rId3"/>
          <a:stretch>
            <a:fillRect/>
          </a:stretch>
        </p:blipFill>
        <p:spPr>
          <a:xfrm>
            <a:off x="685800" y="1465227"/>
            <a:ext cx="3352800" cy="1508760"/>
          </a:xfrm>
          <a:prstGeom prst="rect">
            <a:avLst/>
          </a:prstGeom>
        </p:spPr>
      </p:pic>
      <p:pic>
        <p:nvPicPr>
          <p:cNvPr id="14" name="Picture 13" descr="WhatsApp Image 2023-02-19 at 5.46.58 PM.jpeg"/>
          <p:cNvPicPr>
            <a:picLocks noChangeAspect="1"/>
          </p:cNvPicPr>
          <p:nvPr/>
        </p:nvPicPr>
        <p:blipFill>
          <a:blip r:embed="rId4"/>
          <a:stretch>
            <a:fillRect/>
          </a:stretch>
        </p:blipFill>
        <p:spPr>
          <a:xfrm>
            <a:off x="5029200" y="1472565"/>
            <a:ext cx="3276600" cy="1474470"/>
          </a:xfrm>
          <a:prstGeom prst="rect">
            <a:avLst/>
          </a:prstGeom>
        </p:spPr>
      </p:pic>
      <p:pic>
        <p:nvPicPr>
          <p:cNvPr id="15" name="Picture 14" descr="WhatsApp Image 2023-02-19 at 5.51.44 PM.jpeg"/>
          <p:cNvPicPr>
            <a:picLocks noChangeAspect="1"/>
          </p:cNvPicPr>
          <p:nvPr/>
        </p:nvPicPr>
        <p:blipFill>
          <a:blip r:embed="rId5"/>
          <a:srcRect b="24638"/>
          <a:stretch>
            <a:fillRect/>
          </a:stretch>
        </p:blipFill>
        <p:spPr>
          <a:xfrm>
            <a:off x="5029200" y="3886200"/>
            <a:ext cx="3505200" cy="1981200"/>
          </a:xfrm>
          <a:prstGeom prst="rect">
            <a:avLst/>
          </a:prstGeom>
        </p:spPr>
      </p:pic>
      <p:sp>
        <p:nvSpPr>
          <p:cNvPr id="16" name="TextBox 15"/>
          <p:cNvSpPr txBox="1"/>
          <p:nvPr/>
        </p:nvSpPr>
        <p:spPr>
          <a:xfrm>
            <a:off x="685800" y="3200400"/>
            <a:ext cx="3429000" cy="461665"/>
          </a:xfrm>
          <a:prstGeom prst="rect">
            <a:avLst/>
          </a:prstGeom>
          <a:noFill/>
        </p:spPr>
        <p:txBody>
          <a:bodyPr wrap="square" rtlCol="0">
            <a:spAutoFit/>
          </a:bodyPr>
          <a:lstStyle/>
          <a:p>
            <a:pPr algn="ctr"/>
            <a:r>
              <a:rPr lang="mr-IN" sz="2400" b="1" dirty="0">
                <a:latin typeface="Kokila" pitchFamily="34" charset="0"/>
                <a:cs typeface="Kokila" pitchFamily="34" charset="0"/>
              </a:rPr>
              <a:t>जुने शाळा इमारत </a:t>
            </a:r>
            <a:endParaRPr lang="en-US" sz="2400" b="1" dirty="0">
              <a:latin typeface="Kokila" pitchFamily="34" charset="0"/>
              <a:cs typeface="Kokila" pitchFamily="34" charset="0"/>
            </a:endParaRPr>
          </a:p>
        </p:txBody>
      </p:sp>
      <p:sp>
        <p:nvSpPr>
          <p:cNvPr id="17" name="TextBox 16"/>
          <p:cNvSpPr txBox="1"/>
          <p:nvPr/>
        </p:nvSpPr>
        <p:spPr>
          <a:xfrm>
            <a:off x="5029200" y="3200400"/>
            <a:ext cx="3429000" cy="461665"/>
          </a:xfrm>
          <a:prstGeom prst="rect">
            <a:avLst/>
          </a:prstGeom>
          <a:noFill/>
        </p:spPr>
        <p:txBody>
          <a:bodyPr wrap="square" rtlCol="0">
            <a:spAutoFit/>
          </a:bodyPr>
          <a:lstStyle/>
          <a:p>
            <a:pPr algn="ctr"/>
            <a:r>
              <a:rPr lang="mr-IN" sz="2400" b="1" dirty="0">
                <a:latin typeface="Kokila" pitchFamily="34" charset="0"/>
                <a:cs typeface="Kokila" pitchFamily="34" charset="0"/>
              </a:rPr>
              <a:t>जुने विद्यार्थी शौचालय </a:t>
            </a:r>
            <a:endParaRPr lang="en-US" sz="2400" b="1" dirty="0">
              <a:latin typeface="Kokila" pitchFamily="34" charset="0"/>
              <a:cs typeface="Kokila" pitchFamily="34" charset="0"/>
            </a:endParaRPr>
          </a:p>
        </p:txBody>
      </p:sp>
      <p:sp>
        <p:nvSpPr>
          <p:cNvPr id="18" name="TextBox 17"/>
          <p:cNvSpPr txBox="1"/>
          <p:nvPr/>
        </p:nvSpPr>
        <p:spPr>
          <a:xfrm>
            <a:off x="609600" y="5943600"/>
            <a:ext cx="3429000" cy="400110"/>
          </a:xfrm>
          <a:prstGeom prst="rect">
            <a:avLst/>
          </a:prstGeom>
          <a:noFill/>
        </p:spPr>
        <p:txBody>
          <a:bodyPr wrap="square" rtlCol="0">
            <a:spAutoFit/>
          </a:bodyPr>
          <a:lstStyle/>
          <a:p>
            <a:pPr algn="ctr"/>
            <a:r>
              <a:rPr lang="mr-IN" sz="2000" b="1" dirty="0">
                <a:latin typeface="Kokila" pitchFamily="34" charset="0"/>
                <a:cs typeface="Kokila" pitchFamily="34" charset="0"/>
              </a:rPr>
              <a:t>जल तलाव आधीचे </a:t>
            </a:r>
            <a:endParaRPr lang="en-US" sz="2000" b="1" dirty="0">
              <a:latin typeface="Kokila" pitchFamily="34" charset="0"/>
              <a:cs typeface="Kokila" pitchFamily="34" charset="0"/>
            </a:endParaRPr>
          </a:p>
        </p:txBody>
      </p:sp>
      <p:sp>
        <p:nvSpPr>
          <p:cNvPr id="19" name="TextBox 18"/>
          <p:cNvSpPr txBox="1"/>
          <p:nvPr/>
        </p:nvSpPr>
        <p:spPr>
          <a:xfrm>
            <a:off x="5029200" y="5943600"/>
            <a:ext cx="3429000" cy="400110"/>
          </a:xfrm>
          <a:prstGeom prst="rect">
            <a:avLst/>
          </a:prstGeom>
          <a:noFill/>
        </p:spPr>
        <p:txBody>
          <a:bodyPr wrap="square" rtlCol="0">
            <a:spAutoFit/>
          </a:bodyPr>
          <a:lstStyle/>
          <a:p>
            <a:pPr algn="ctr"/>
            <a:r>
              <a:rPr lang="mr-IN" sz="2000" b="1" dirty="0">
                <a:latin typeface="Kokila" pitchFamily="34" charset="0"/>
                <a:cs typeface="Kokila" pitchFamily="34" charset="0"/>
              </a:rPr>
              <a:t>मियावाकी जंगल आधीचे </a:t>
            </a:r>
            <a:endParaRPr lang="en-US" sz="2000" b="1" dirty="0">
              <a:latin typeface="Kokila" pitchFamily="34" charset="0"/>
              <a:cs typeface="Kokil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228600" y="228600"/>
            <a:ext cx="8686800" cy="6400800"/>
          </a:xfrm>
          <a:prstGeom prst="flowChartProcess">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2"/>
              </a:solidFill>
              <a:latin typeface="Kokila" pitchFamily="34" charset="0"/>
              <a:cs typeface="Kokila" pitchFamily="34" charset="0"/>
            </a:endParaRPr>
          </a:p>
        </p:txBody>
      </p:sp>
      <p:sp>
        <p:nvSpPr>
          <p:cNvPr id="3" name="TextBox 2"/>
          <p:cNvSpPr txBox="1"/>
          <p:nvPr/>
        </p:nvSpPr>
        <p:spPr>
          <a:xfrm>
            <a:off x="533400" y="609600"/>
            <a:ext cx="3429000" cy="954107"/>
          </a:xfrm>
          <a:prstGeom prst="rect">
            <a:avLst/>
          </a:prstGeom>
          <a:noFill/>
        </p:spPr>
        <p:txBody>
          <a:bodyPr wrap="square" rtlCol="0">
            <a:spAutoFit/>
          </a:bodyPr>
          <a:lstStyle/>
          <a:p>
            <a:r>
              <a:rPr lang="mr-IN" sz="2800" b="1" dirty="0">
                <a:latin typeface="Kokila" pitchFamily="34" charset="0"/>
                <a:cs typeface="Kokila" pitchFamily="34" charset="0"/>
              </a:rPr>
              <a:t>गावाची आताची परिस्थिती </a:t>
            </a:r>
            <a:r>
              <a:rPr lang="mr-IN" sz="2800" dirty="0">
                <a:latin typeface="Kokila" pitchFamily="34" charset="0"/>
                <a:cs typeface="Kokila" pitchFamily="34" charset="0"/>
              </a:rPr>
              <a:t>:  </a:t>
            </a:r>
          </a:p>
          <a:p>
            <a:endParaRPr lang="en-US" sz="2800" dirty="0"/>
          </a:p>
        </p:txBody>
      </p:sp>
      <p:pic>
        <p:nvPicPr>
          <p:cNvPr id="4" name="Picture 3" descr="WhatsApp Image 2023-01-30 at 4.50.23 PM (1).jpeg"/>
          <p:cNvPicPr>
            <a:picLocks noChangeAspect="1"/>
          </p:cNvPicPr>
          <p:nvPr/>
        </p:nvPicPr>
        <p:blipFill>
          <a:blip r:embed="rId2"/>
          <a:srcRect t="9040" r="13559" b="6591"/>
          <a:stretch>
            <a:fillRect/>
          </a:stretch>
        </p:blipFill>
        <p:spPr>
          <a:xfrm>
            <a:off x="533400" y="3962400"/>
            <a:ext cx="4302579" cy="2362200"/>
          </a:xfrm>
          <a:prstGeom prst="rect">
            <a:avLst/>
          </a:prstGeom>
          <a:ln>
            <a:noFill/>
          </a:ln>
          <a:effectLst>
            <a:outerShdw blurRad="292100" dist="139700" dir="2700000" algn="tl" rotWithShape="0">
              <a:srgbClr val="333333">
                <a:alpha val="65000"/>
              </a:srgbClr>
            </a:outerShdw>
          </a:effectLst>
        </p:spPr>
      </p:pic>
      <p:pic>
        <p:nvPicPr>
          <p:cNvPr id="6" name="Picture 5" descr="WhatsApp Image 2023-02-09 at 3.32.39 PM (2).jpeg"/>
          <p:cNvPicPr>
            <a:picLocks noChangeAspect="1"/>
          </p:cNvPicPr>
          <p:nvPr/>
        </p:nvPicPr>
        <p:blipFill>
          <a:blip r:embed="rId3"/>
          <a:stretch>
            <a:fillRect/>
          </a:stretch>
        </p:blipFill>
        <p:spPr>
          <a:xfrm>
            <a:off x="4419600" y="1143000"/>
            <a:ext cx="4114800" cy="2314575"/>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914400" y="3276600"/>
            <a:ext cx="3200400" cy="523220"/>
          </a:xfrm>
          <a:prstGeom prst="rect">
            <a:avLst/>
          </a:prstGeom>
          <a:noFill/>
        </p:spPr>
        <p:txBody>
          <a:bodyPr wrap="square" rtlCol="0">
            <a:spAutoFit/>
          </a:bodyPr>
          <a:lstStyle/>
          <a:p>
            <a:pPr algn="ctr"/>
            <a:r>
              <a:rPr lang="mr-IN" sz="2800" b="1" dirty="0">
                <a:latin typeface="Kokila" pitchFamily="34" charset="0"/>
                <a:cs typeface="Kokila" pitchFamily="34" charset="0"/>
              </a:rPr>
              <a:t>चांगले आरोग्य व शिक्षण </a:t>
            </a:r>
            <a:endParaRPr lang="en-US" sz="2800" b="1" dirty="0">
              <a:latin typeface="Kokila" pitchFamily="34" charset="0"/>
              <a:cs typeface="Kokila" pitchFamily="34" charset="0"/>
            </a:endParaRPr>
          </a:p>
        </p:txBody>
      </p:sp>
      <p:sp>
        <p:nvSpPr>
          <p:cNvPr id="9" name="TextBox 8"/>
          <p:cNvSpPr txBox="1"/>
          <p:nvPr/>
        </p:nvSpPr>
        <p:spPr>
          <a:xfrm>
            <a:off x="5257800" y="3810000"/>
            <a:ext cx="3276600" cy="461665"/>
          </a:xfrm>
          <a:prstGeom prst="rect">
            <a:avLst/>
          </a:prstGeom>
          <a:noFill/>
        </p:spPr>
        <p:txBody>
          <a:bodyPr wrap="square" rtlCol="0">
            <a:spAutoFit/>
          </a:bodyPr>
          <a:lstStyle/>
          <a:p>
            <a:pPr algn="ctr"/>
            <a:r>
              <a:rPr lang="mr-IN" sz="2400" b="1" dirty="0">
                <a:latin typeface="Kokila" pitchFamily="34" charset="0"/>
                <a:cs typeface="Kokila" pitchFamily="34" charset="0"/>
              </a:rPr>
              <a:t>महिला सशक्तीकरण कार्यक्रम </a:t>
            </a:r>
            <a:endParaRPr lang="en-US" sz="2400" b="1" dirty="0">
              <a:latin typeface="Kokila" pitchFamily="34" charset="0"/>
              <a:cs typeface="Kokila"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562600"/>
            <a:ext cx="8229600" cy="1143000"/>
          </a:xfrm>
        </p:spPr>
        <p:txBody>
          <a:bodyPr>
            <a:normAutofit/>
          </a:bodyPr>
          <a:lstStyle/>
          <a:p>
            <a:r>
              <a:rPr lang="mr-IN" sz="5400" b="1" i="1" dirty="0">
                <a:latin typeface="Kokila" pitchFamily="34" charset="0"/>
                <a:ea typeface="KaiTi" pitchFamily="49" charset="-122"/>
                <a:cs typeface="Kokila" pitchFamily="34" charset="0"/>
              </a:rPr>
              <a:t>मियावाकी जंगल तिगाव </a:t>
            </a:r>
            <a:endParaRPr lang="en-US" sz="5400" b="1" i="1" dirty="0">
              <a:latin typeface="Kokila" pitchFamily="34" charset="0"/>
              <a:ea typeface="KaiTi" pitchFamily="49" charset="-122"/>
              <a:cs typeface="Kokila" pitchFamily="34" charset="0"/>
            </a:endParaRPr>
          </a:p>
        </p:txBody>
      </p:sp>
      <p:pic>
        <p:nvPicPr>
          <p:cNvPr id="7" name="Content Placeholder 6" descr="WhatsApp Image 2023-02-22 at 3.28.43 PM (1).jpeg"/>
          <p:cNvPicPr>
            <a:picLocks noGrp="1" noChangeAspect="1"/>
          </p:cNvPicPr>
          <p:nvPr>
            <p:ph idx="1"/>
          </p:nvPr>
        </p:nvPicPr>
        <p:blipFill>
          <a:blip r:embed="rId2"/>
          <a:stretch>
            <a:fillRect/>
          </a:stretch>
        </p:blipFill>
        <p:spPr>
          <a:xfrm>
            <a:off x="1143000" y="381000"/>
            <a:ext cx="6903509" cy="494903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502</Words>
  <Application>Microsoft Office PowerPoint</Application>
  <PresentationFormat>On-screen Show (4:3)</PresentationFormat>
  <Paragraphs>86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Comic Sans MS</vt:lpstr>
      <vt:lpstr>Kokila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मियावाकी जंगल तिगाव </vt:lpstr>
      <vt:lpstr>जल तलाव </vt:lpstr>
      <vt:lpstr>हाथ धुणे जागरुकता कार्यक्रम तिगाव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ग्रामपंचायत तिगाव</dc:title>
  <dc:creator>Tigaon</dc:creator>
  <cp:lastModifiedBy>Tarun Sharma</cp:lastModifiedBy>
  <cp:revision>37</cp:revision>
  <dcterms:created xsi:type="dcterms:W3CDTF">2023-02-19T09:37:49Z</dcterms:created>
  <dcterms:modified xsi:type="dcterms:W3CDTF">2024-05-29T10:59:14Z</dcterms:modified>
</cp:coreProperties>
</file>